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401" r:id="rId2"/>
    <p:sldId id="408" r:id="rId3"/>
    <p:sldId id="409" r:id="rId4"/>
    <p:sldId id="260" r:id="rId5"/>
    <p:sldId id="422" r:id="rId6"/>
    <p:sldId id="412" r:id="rId7"/>
    <p:sldId id="384" r:id="rId8"/>
    <p:sldId id="262" r:id="rId9"/>
    <p:sldId id="263" r:id="rId10"/>
    <p:sldId id="264" r:id="rId11"/>
    <p:sldId id="418" r:id="rId12"/>
    <p:sldId id="419" r:id="rId13"/>
    <p:sldId id="385" r:id="rId14"/>
    <p:sldId id="411" r:id="rId15"/>
    <p:sldId id="417" r:id="rId16"/>
    <p:sldId id="257" r:id="rId17"/>
    <p:sldId id="420" r:id="rId18"/>
    <p:sldId id="413" r:id="rId19"/>
    <p:sldId id="414" r:id="rId20"/>
    <p:sldId id="421" r:id="rId21"/>
    <p:sldId id="415" r:id="rId22"/>
    <p:sldId id="416" r:id="rId23"/>
    <p:sldId id="423" r:id="rId24"/>
    <p:sldId id="399" r:id="rId25"/>
    <p:sldId id="40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2CBDF-A72B-4949-A11D-D018F8F5AC34}" v="59" dt="2023-10-27T08:36:29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4162" autoAdjust="0"/>
  </p:normalViewPr>
  <p:slideViewPr>
    <p:cSldViewPr snapToGrid="0" showGuides="1">
      <p:cViewPr varScale="1">
        <p:scale>
          <a:sx n="56" d="100"/>
          <a:sy n="56" d="100"/>
        </p:scale>
        <p:origin x="10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torsdottir, Sandra Dis" userId="c30f1220-9a06-4e20-aaa3-82eddb1ed7cd" providerId="ADAL" clId="{B162CBDF-A72B-4949-A11D-D018F8F5AC34}"/>
    <pc:docChg chg="undo custSel addSld delSld modSld sldOrd modMainMaster">
      <pc:chgData name="Steintorsdottir, Sandra Dis" userId="c30f1220-9a06-4e20-aaa3-82eddb1ed7cd" providerId="ADAL" clId="{B162CBDF-A72B-4949-A11D-D018F8F5AC34}" dt="2023-10-27T08:37:13.594" v="2727" actId="47"/>
      <pc:docMkLst>
        <pc:docMk/>
      </pc:docMkLst>
      <pc:sldChg chg="addSp delSp modSp add del mod ord">
        <pc:chgData name="Steintorsdottir, Sandra Dis" userId="c30f1220-9a06-4e20-aaa3-82eddb1ed7cd" providerId="ADAL" clId="{B162CBDF-A72B-4949-A11D-D018F8F5AC34}" dt="2023-10-27T06:24:37.452" v="1383" actId="2696"/>
        <pc:sldMkLst>
          <pc:docMk/>
          <pc:sldMk cId="46971045" sldId="257"/>
        </pc:sldMkLst>
        <pc:picChg chg="add del mod">
          <ac:chgData name="Steintorsdottir, Sandra Dis" userId="c30f1220-9a06-4e20-aaa3-82eddb1ed7cd" providerId="ADAL" clId="{B162CBDF-A72B-4949-A11D-D018F8F5AC34}" dt="2023-10-27T06:24:30.219" v="1382" actId="1076"/>
          <ac:picMkLst>
            <pc:docMk/>
            <pc:sldMk cId="46971045" sldId="257"/>
            <ac:picMk id="4" creationId="{00000000-0000-0000-0000-000000000000}"/>
          </ac:picMkLst>
        </pc:picChg>
      </pc:sldChg>
      <pc:sldChg chg="add">
        <pc:chgData name="Steintorsdottir, Sandra Dis" userId="c30f1220-9a06-4e20-aaa3-82eddb1ed7cd" providerId="ADAL" clId="{B162CBDF-A72B-4949-A11D-D018F8F5AC34}" dt="2023-10-27T06:24:47.944" v="1384"/>
        <pc:sldMkLst>
          <pc:docMk/>
          <pc:sldMk cId="442027350" sldId="257"/>
        </pc:sldMkLst>
      </pc:sldChg>
      <pc:sldChg chg="addSp delSp modSp mod ord">
        <pc:chgData name="Steintorsdottir, Sandra Dis" userId="c30f1220-9a06-4e20-aaa3-82eddb1ed7cd" providerId="ADAL" clId="{B162CBDF-A72B-4949-A11D-D018F8F5AC34}" dt="2023-10-27T08:03:58.249" v="2076" actId="115"/>
        <pc:sldMkLst>
          <pc:docMk/>
          <pc:sldMk cId="3819169140" sldId="260"/>
        </pc:sldMkLst>
        <pc:spChg chg="mod">
          <ac:chgData name="Steintorsdottir, Sandra Dis" userId="c30f1220-9a06-4e20-aaa3-82eddb1ed7cd" providerId="ADAL" clId="{B162CBDF-A72B-4949-A11D-D018F8F5AC34}" dt="2023-10-27T05:02:50.106" v="247" actId="1076"/>
          <ac:spMkLst>
            <pc:docMk/>
            <pc:sldMk cId="3819169140" sldId="260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8:03:58.249" v="2076" actId="115"/>
          <ac:spMkLst>
            <pc:docMk/>
            <pc:sldMk cId="3819169140" sldId="260"/>
            <ac:spMk id="3" creationId="{00000000-0000-0000-0000-000000000000}"/>
          </ac:spMkLst>
        </pc:spChg>
        <pc:picChg chg="add del mod">
          <ac:chgData name="Steintorsdottir, Sandra Dis" userId="c30f1220-9a06-4e20-aaa3-82eddb1ed7cd" providerId="ADAL" clId="{B162CBDF-A72B-4949-A11D-D018F8F5AC34}" dt="2023-10-27T05:19:47.970" v="574" actId="21"/>
          <ac:picMkLst>
            <pc:docMk/>
            <pc:sldMk cId="3819169140" sldId="260"/>
            <ac:picMk id="4" creationId="{95E902FD-1D33-B4E4-33A5-15D314C98CD5}"/>
          </ac:picMkLst>
        </pc:picChg>
        <pc:picChg chg="add mod">
          <ac:chgData name="Steintorsdottir, Sandra Dis" userId="c30f1220-9a06-4e20-aaa3-82eddb1ed7cd" providerId="ADAL" clId="{B162CBDF-A72B-4949-A11D-D018F8F5AC34}" dt="2023-10-27T07:28:19.770" v="1692"/>
          <ac:picMkLst>
            <pc:docMk/>
            <pc:sldMk cId="3819169140" sldId="260"/>
            <ac:picMk id="5" creationId="{B3793B54-B927-ED6F-7A7C-25015400FA04}"/>
          </ac:picMkLst>
        </pc:picChg>
      </pc:sldChg>
      <pc:sldChg chg="addSp modSp mod">
        <pc:chgData name="Steintorsdottir, Sandra Dis" userId="c30f1220-9a06-4e20-aaa3-82eddb1ed7cd" providerId="ADAL" clId="{B162CBDF-A72B-4949-A11D-D018F8F5AC34}" dt="2023-10-27T08:34:50.397" v="2719" actId="1076"/>
        <pc:sldMkLst>
          <pc:docMk/>
          <pc:sldMk cId="2074435994" sldId="262"/>
        </pc:sldMkLst>
        <pc:spChg chg="mod">
          <ac:chgData name="Steintorsdottir, Sandra Dis" userId="c30f1220-9a06-4e20-aaa3-82eddb1ed7cd" providerId="ADAL" clId="{B162CBDF-A72B-4949-A11D-D018F8F5AC34}" dt="2023-10-27T08:19:27.307" v="2383" actId="20577"/>
          <ac:spMkLst>
            <pc:docMk/>
            <pc:sldMk cId="2074435994" sldId="262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8:34:16.780" v="2715" actId="15"/>
          <ac:spMkLst>
            <pc:docMk/>
            <pc:sldMk cId="2074435994" sldId="262"/>
            <ac:spMk id="3" creationId="{00000000-0000-0000-0000-000000000000}"/>
          </ac:spMkLst>
        </pc:spChg>
        <pc:spChg chg="add mod">
          <ac:chgData name="Steintorsdottir, Sandra Dis" userId="c30f1220-9a06-4e20-aaa3-82eddb1ed7cd" providerId="ADAL" clId="{B162CBDF-A72B-4949-A11D-D018F8F5AC34}" dt="2023-10-27T08:34:26.872" v="2717" actId="1076"/>
          <ac:spMkLst>
            <pc:docMk/>
            <pc:sldMk cId="2074435994" sldId="262"/>
            <ac:spMk id="17" creationId="{3B76691F-A794-D1DC-837D-03204682FB7E}"/>
          </ac:spMkLst>
        </pc:spChg>
        <pc:picChg chg="mod">
          <ac:chgData name="Steintorsdottir, Sandra Dis" userId="c30f1220-9a06-4e20-aaa3-82eddb1ed7cd" providerId="ADAL" clId="{B162CBDF-A72B-4949-A11D-D018F8F5AC34}" dt="2023-10-27T08:34:50.397" v="2719" actId="1076"/>
          <ac:picMkLst>
            <pc:docMk/>
            <pc:sldMk cId="2074435994" sldId="262"/>
            <ac:picMk id="15" creationId="{00000000-0000-0000-0000-000000000000}"/>
          </ac:picMkLst>
        </pc:picChg>
      </pc:sldChg>
      <pc:sldChg chg="modSp mod">
        <pc:chgData name="Steintorsdottir, Sandra Dis" userId="c30f1220-9a06-4e20-aaa3-82eddb1ed7cd" providerId="ADAL" clId="{B162CBDF-A72B-4949-A11D-D018F8F5AC34}" dt="2023-10-27T08:23:29.869" v="2604" actId="404"/>
        <pc:sldMkLst>
          <pc:docMk/>
          <pc:sldMk cId="1795240019" sldId="263"/>
        </pc:sldMkLst>
        <pc:spChg chg="mod">
          <ac:chgData name="Steintorsdottir, Sandra Dis" userId="c30f1220-9a06-4e20-aaa3-82eddb1ed7cd" providerId="ADAL" clId="{B162CBDF-A72B-4949-A11D-D018F8F5AC34}" dt="2023-10-27T08:19:49.402" v="2413" actId="6549"/>
          <ac:spMkLst>
            <pc:docMk/>
            <pc:sldMk cId="1795240019" sldId="263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8:23:29.869" v="2604" actId="404"/>
          <ac:spMkLst>
            <pc:docMk/>
            <pc:sldMk cId="1795240019" sldId="263"/>
            <ac:spMk id="3" creationId="{00000000-0000-0000-0000-000000000000}"/>
          </ac:spMkLst>
        </pc:spChg>
      </pc:sldChg>
      <pc:sldChg chg="modSp">
        <pc:chgData name="Steintorsdottir, Sandra Dis" userId="c30f1220-9a06-4e20-aaa3-82eddb1ed7cd" providerId="ADAL" clId="{B162CBDF-A72B-4949-A11D-D018F8F5AC34}" dt="2023-10-27T05:37:50.513" v="1102"/>
        <pc:sldMkLst>
          <pc:docMk/>
          <pc:sldMk cId="3273608386" sldId="264"/>
        </pc:sldMkLst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3273608386" sldId="264"/>
            <ac:spMk id="2" creationId="{00000000-0000-0000-0000-000000000000}"/>
          </ac:spMkLst>
        </pc:spChg>
      </pc:sldChg>
      <pc:sldChg chg="del">
        <pc:chgData name="Steintorsdottir, Sandra Dis" userId="c30f1220-9a06-4e20-aaa3-82eddb1ed7cd" providerId="ADAL" clId="{B162CBDF-A72B-4949-A11D-D018F8F5AC34}" dt="2023-10-27T07:19:18.240" v="1687" actId="47"/>
        <pc:sldMkLst>
          <pc:docMk/>
          <pc:sldMk cId="1159994051" sldId="269"/>
        </pc:sldMkLst>
      </pc:sldChg>
      <pc:sldChg chg="del">
        <pc:chgData name="Steintorsdottir, Sandra Dis" userId="c30f1220-9a06-4e20-aaa3-82eddb1ed7cd" providerId="ADAL" clId="{B162CBDF-A72B-4949-A11D-D018F8F5AC34}" dt="2023-10-27T07:19:22.078" v="1688" actId="47"/>
        <pc:sldMkLst>
          <pc:docMk/>
          <pc:sldMk cId="1616120515" sldId="270"/>
        </pc:sldMkLst>
      </pc:sldChg>
      <pc:sldChg chg="addSp delSp del mod">
        <pc:chgData name="Steintorsdottir, Sandra Dis" userId="c30f1220-9a06-4e20-aaa3-82eddb1ed7cd" providerId="ADAL" clId="{B162CBDF-A72B-4949-A11D-D018F8F5AC34}" dt="2023-10-27T07:19:24.700" v="1689" actId="47"/>
        <pc:sldMkLst>
          <pc:docMk/>
          <pc:sldMk cId="1562408443" sldId="271"/>
        </pc:sldMkLst>
        <pc:spChg chg="add del">
          <ac:chgData name="Steintorsdottir, Sandra Dis" userId="c30f1220-9a06-4e20-aaa3-82eddb1ed7cd" providerId="ADAL" clId="{B162CBDF-A72B-4949-A11D-D018F8F5AC34}" dt="2023-10-27T05:42:17.517" v="1106" actId="22"/>
          <ac:spMkLst>
            <pc:docMk/>
            <pc:sldMk cId="1562408443" sldId="271"/>
            <ac:spMk id="5" creationId="{F73E675C-2D7A-9D85-2DC0-F2DE27BC9456}"/>
          </ac:spMkLst>
        </pc:spChg>
      </pc:sldChg>
      <pc:sldChg chg="modSp del">
        <pc:chgData name="Steintorsdottir, Sandra Dis" userId="c30f1220-9a06-4e20-aaa3-82eddb1ed7cd" providerId="ADAL" clId="{B162CBDF-A72B-4949-A11D-D018F8F5AC34}" dt="2023-10-27T04:54:45.386" v="197" actId="47"/>
        <pc:sldMkLst>
          <pc:docMk/>
          <pc:sldMk cId="2094143933" sldId="275"/>
        </pc:sldMkLst>
        <pc:spChg chg="mod">
          <ac:chgData name="Steintorsdottir, Sandra Dis" userId="c30f1220-9a06-4e20-aaa3-82eddb1ed7cd" providerId="ADAL" clId="{B162CBDF-A72B-4949-A11D-D018F8F5AC34}" dt="2023-10-27T04:33:02.371" v="3"/>
          <ac:spMkLst>
            <pc:docMk/>
            <pc:sldMk cId="2094143933" sldId="275"/>
            <ac:spMk id="2" creationId="{00000000-0000-0000-0000-000000000000}"/>
          </ac:spMkLst>
        </pc:spChg>
      </pc:sldChg>
      <pc:sldChg chg="delSp modSp del mod delAnim">
        <pc:chgData name="Steintorsdottir, Sandra Dis" userId="c30f1220-9a06-4e20-aaa3-82eddb1ed7cd" providerId="ADAL" clId="{B162CBDF-A72B-4949-A11D-D018F8F5AC34}" dt="2023-10-27T04:59:37.680" v="227" actId="47"/>
        <pc:sldMkLst>
          <pc:docMk/>
          <pc:sldMk cId="329190750" sldId="277"/>
        </pc:sldMkLst>
        <pc:spChg chg="del mod">
          <ac:chgData name="Steintorsdottir, Sandra Dis" userId="c30f1220-9a06-4e20-aaa3-82eddb1ed7cd" providerId="ADAL" clId="{B162CBDF-A72B-4949-A11D-D018F8F5AC34}" dt="2023-10-27T04:57:18.334" v="204" actId="21"/>
          <ac:spMkLst>
            <pc:docMk/>
            <pc:sldMk cId="329190750" sldId="277"/>
            <ac:spMk id="8196" creationId="{00000000-0000-0000-0000-000000000000}"/>
          </ac:spMkLst>
        </pc:spChg>
      </pc:sldChg>
      <pc:sldChg chg="addSp modSp del mod ord">
        <pc:chgData name="Steintorsdottir, Sandra Dis" userId="c30f1220-9a06-4e20-aaa3-82eddb1ed7cd" providerId="ADAL" clId="{B162CBDF-A72B-4949-A11D-D018F8F5AC34}" dt="2023-10-27T08:37:13.594" v="2727" actId="47"/>
        <pc:sldMkLst>
          <pc:docMk/>
          <pc:sldMk cId="4144585598" sldId="369"/>
        </pc:sldMkLst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4144585598" sldId="369"/>
            <ac:spMk id="2" creationId="{00000000-0000-0000-0000-000000000000}"/>
          </ac:spMkLst>
        </pc:spChg>
        <pc:spChg chg="add mod">
          <ac:chgData name="Steintorsdottir, Sandra Dis" userId="c30f1220-9a06-4e20-aaa3-82eddb1ed7cd" providerId="ADAL" clId="{B162CBDF-A72B-4949-A11D-D018F8F5AC34}" dt="2023-10-27T08:02:05.190" v="2046" actId="14100"/>
          <ac:spMkLst>
            <pc:docMk/>
            <pc:sldMk cId="4144585598" sldId="369"/>
            <ac:spMk id="5" creationId="{F5D6D502-9330-8010-0B9F-13694D0A90D4}"/>
          </ac:spMkLst>
        </pc:spChg>
        <pc:spChg chg="add mod">
          <ac:chgData name="Steintorsdottir, Sandra Dis" userId="c30f1220-9a06-4e20-aaa3-82eddb1ed7cd" providerId="ADAL" clId="{B162CBDF-A72B-4949-A11D-D018F8F5AC34}" dt="2023-10-27T08:02:27.681" v="2055" actId="20577"/>
          <ac:spMkLst>
            <pc:docMk/>
            <pc:sldMk cId="4144585598" sldId="369"/>
            <ac:spMk id="6" creationId="{79015045-AD08-C87E-F763-B79FFE6FEF11}"/>
          </ac:spMkLst>
        </pc:spChg>
        <pc:picChg chg="mod">
          <ac:chgData name="Steintorsdottir, Sandra Dis" userId="c30f1220-9a06-4e20-aaa3-82eddb1ed7cd" providerId="ADAL" clId="{B162CBDF-A72B-4949-A11D-D018F8F5AC34}" dt="2023-10-27T08:01:12.682" v="2035" actId="1076"/>
          <ac:picMkLst>
            <pc:docMk/>
            <pc:sldMk cId="4144585598" sldId="369"/>
            <ac:picMk id="4" creationId="{00000000-0000-0000-0000-000000000000}"/>
          </ac:picMkLst>
        </pc:picChg>
      </pc:sldChg>
      <pc:sldChg chg="delSp modSp del mod">
        <pc:chgData name="Steintorsdottir, Sandra Dis" userId="c30f1220-9a06-4e20-aaa3-82eddb1ed7cd" providerId="ADAL" clId="{B162CBDF-A72B-4949-A11D-D018F8F5AC34}" dt="2023-10-27T08:02:40.090" v="2056" actId="47"/>
        <pc:sldMkLst>
          <pc:docMk/>
          <pc:sldMk cId="2751631773" sldId="370"/>
        </pc:sldMkLst>
        <pc:spChg chg="mod">
          <ac:chgData name="Steintorsdottir, Sandra Dis" userId="c30f1220-9a06-4e20-aaa3-82eddb1ed7cd" providerId="ADAL" clId="{B162CBDF-A72B-4949-A11D-D018F8F5AC34}" dt="2023-10-27T08:01:05.368" v="2034" actId="21"/>
          <ac:spMkLst>
            <pc:docMk/>
            <pc:sldMk cId="2751631773" sldId="370"/>
            <ac:spMk id="2" creationId="{00000000-0000-0000-0000-000000000000}"/>
          </ac:spMkLst>
        </pc:spChg>
        <pc:spChg chg="del">
          <ac:chgData name="Steintorsdottir, Sandra Dis" userId="c30f1220-9a06-4e20-aaa3-82eddb1ed7cd" providerId="ADAL" clId="{B162CBDF-A72B-4949-A11D-D018F8F5AC34}" dt="2023-10-27T08:01:37.896" v="2039" actId="21"/>
          <ac:spMkLst>
            <pc:docMk/>
            <pc:sldMk cId="2751631773" sldId="370"/>
            <ac:spMk id="3" creationId="{00000000-0000-0000-0000-000000000000}"/>
          </ac:spMkLst>
        </pc:spChg>
      </pc:sldChg>
      <pc:sldChg chg="del">
        <pc:chgData name="Steintorsdottir, Sandra Dis" userId="c30f1220-9a06-4e20-aaa3-82eddb1ed7cd" providerId="ADAL" clId="{B162CBDF-A72B-4949-A11D-D018F8F5AC34}" dt="2023-10-27T08:00:40.761" v="2033" actId="47"/>
        <pc:sldMkLst>
          <pc:docMk/>
          <pc:sldMk cId="3063457589" sldId="371"/>
        </pc:sldMkLst>
      </pc:sldChg>
      <pc:sldChg chg="del">
        <pc:chgData name="Steintorsdottir, Sandra Dis" userId="c30f1220-9a06-4e20-aaa3-82eddb1ed7cd" providerId="ADAL" clId="{B162CBDF-A72B-4949-A11D-D018F8F5AC34}" dt="2023-10-27T05:31:41.395" v="1097" actId="2696"/>
        <pc:sldMkLst>
          <pc:docMk/>
          <pc:sldMk cId="2446607134" sldId="372"/>
        </pc:sldMkLst>
      </pc:sldChg>
      <pc:sldChg chg="addSp delSp modSp add del mod">
        <pc:chgData name="Steintorsdottir, Sandra Dis" userId="c30f1220-9a06-4e20-aaa3-82eddb1ed7cd" providerId="ADAL" clId="{B162CBDF-A72B-4949-A11D-D018F8F5AC34}" dt="2023-10-27T08:33:51.221" v="2712" actId="47"/>
        <pc:sldMkLst>
          <pc:docMk/>
          <pc:sldMk cId="3809858402" sldId="372"/>
        </pc:sldMkLst>
        <pc:spChg chg="del">
          <ac:chgData name="Steintorsdottir, Sandra Dis" userId="c30f1220-9a06-4e20-aaa3-82eddb1ed7cd" providerId="ADAL" clId="{B162CBDF-A72B-4949-A11D-D018F8F5AC34}" dt="2023-10-27T08:33:47.956" v="2711" actId="21"/>
          <ac:spMkLst>
            <pc:docMk/>
            <pc:sldMk cId="3809858402" sldId="372"/>
            <ac:spMk id="3" creationId="{00000000-0000-0000-0000-000000000000}"/>
          </ac:spMkLst>
        </pc:spChg>
        <pc:spChg chg="add mod">
          <ac:chgData name="Steintorsdottir, Sandra Dis" userId="c30f1220-9a06-4e20-aaa3-82eddb1ed7cd" providerId="ADAL" clId="{B162CBDF-A72B-4949-A11D-D018F8F5AC34}" dt="2023-10-27T08:33:47.956" v="2711" actId="21"/>
          <ac:spMkLst>
            <pc:docMk/>
            <pc:sldMk cId="3809858402" sldId="372"/>
            <ac:spMk id="7" creationId="{01A0E17E-5ECA-BF3D-F2E6-0170435B5EB6}"/>
          </ac:spMkLst>
        </pc:spChg>
        <pc:spChg chg="mod">
          <ac:chgData name="Steintorsdottir, Sandra Dis" userId="c30f1220-9a06-4e20-aaa3-82eddb1ed7cd" providerId="ADAL" clId="{B162CBDF-A72B-4949-A11D-D018F8F5AC34}" dt="2023-10-27T05:32:05.833" v="1100" actId="404"/>
          <ac:spMkLst>
            <pc:docMk/>
            <pc:sldMk cId="3809858402" sldId="372"/>
            <ac:spMk id="8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8:02:55.547" v="2072" actId="20577"/>
          <ac:spMkLst>
            <pc:docMk/>
            <pc:sldMk cId="3809858402" sldId="372"/>
            <ac:spMk id="9" creationId="{00000000-0000-0000-0000-000000000000}"/>
          </ac:spMkLst>
        </pc:spChg>
      </pc:sldChg>
      <pc:sldChg chg="modSp del">
        <pc:chgData name="Steintorsdottir, Sandra Dis" userId="c30f1220-9a06-4e20-aaa3-82eddb1ed7cd" providerId="ADAL" clId="{B162CBDF-A72B-4949-A11D-D018F8F5AC34}" dt="2023-10-27T08:00:03.961" v="2032" actId="47"/>
        <pc:sldMkLst>
          <pc:docMk/>
          <pc:sldMk cId="438006850" sldId="373"/>
        </pc:sldMkLst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438006850" sldId="373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438006850" sldId="373"/>
            <ac:spMk id="3" creationId="{00000000-0000-0000-0000-000000000000}"/>
          </ac:spMkLst>
        </pc:spChg>
      </pc:sldChg>
      <pc:sldChg chg="modSp del">
        <pc:chgData name="Steintorsdottir, Sandra Dis" userId="c30f1220-9a06-4e20-aaa3-82eddb1ed7cd" providerId="ADAL" clId="{B162CBDF-A72B-4949-A11D-D018F8F5AC34}" dt="2023-10-27T08:37:10.136" v="2726" actId="47"/>
        <pc:sldMkLst>
          <pc:docMk/>
          <pc:sldMk cId="1598216300" sldId="375"/>
        </pc:sldMkLst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1598216300" sldId="375"/>
            <ac:spMk id="2" creationId="{00000000-0000-0000-0000-000000000000}"/>
          </ac:spMkLst>
        </pc:spChg>
      </pc:sldChg>
      <pc:sldChg chg="addSp delSp modSp mod modAnim">
        <pc:chgData name="Steintorsdottir, Sandra Dis" userId="c30f1220-9a06-4e20-aaa3-82eddb1ed7cd" providerId="ADAL" clId="{B162CBDF-A72B-4949-A11D-D018F8F5AC34}" dt="2023-10-27T08:24:46.243" v="2612" actId="255"/>
        <pc:sldMkLst>
          <pc:docMk/>
          <pc:sldMk cId="985554682" sldId="384"/>
        </pc:sldMkLst>
        <pc:spChg chg="del mod">
          <ac:chgData name="Steintorsdottir, Sandra Dis" userId="c30f1220-9a06-4e20-aaa3-82eddb1ed7cd" providerId="ADAL" clId="{B162CBDF-A72B-4949-A11D-D018F8F5AC34}" dt="2023-10-27T04:56:02.859" v="200" actId="478"/>
          <ac:spMkLst>
            <pc:docMk/>
            <pc:sldMk cId="985554682" sldId="384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8:24:24.958" v="2606" actId="403"/>
          <ac:spMkLst>
            <pc:docMk/>
            <pc:sldMk cId="985554682" sldId="384"/>
            <ac:spMk id="3" creationId="{00000000-0000-0000-0000-000000000000}"/>
          </ac:spMkLst>
        </pc:spChg>
        <pc:spChg chg="add mod">
          <ac:chgData name="Steintorsdottir, Sandra Dis" userId="c30f1220-9a06-4e20-aaa3-82eddb1ed7cd" providerId="ADAL" clId="{B162CBDF-A72B-4949-A11D-D018F8F5AC34}" dt="2023-10-27T04:59:29.740" v="226" actId="27636"/>
          <ac:spMkLst>
            <pc:docMk/>
            <pc:sldMk cId="985554682" sldId="384"/>
            <ac:spMk id="5" creationId="{58892063-98CA-2D09-BB13-F80424E0A57E}"/>
          </ac:spMkLst>
        </pc:spChg>
        <pc:spChg chg="add mod">
          <ac:chgData name="Steintorsdottir, Sandra Dis" userId="c30f1220-9a06-4e20-aaa3-82eddb1ed7cd" providerId="ADAL" clId="{B162CBDF-A72B-4949-A11D-D018F8F5AC34}" dt="2023-10-27T08:24:46.243" v="2612" actId="255"/>
          <ac:spMkLst>
            <pc:docMk/>
            <pc:sldMk cId="985554682" sldId="384"/>
            <ac:spMk id="7" creationId="{CDA5D3D0-123A-A0AA-AF42-5DAA17EF3976}"/>
          </ac:spMkLst>
        </pc:spChg>
        <pc:picChg chg="del">
          <ac:chgData name="Steintorsdottir, Sandra Dis" userId="c30f1220-9a06-4e20-aaa3-82eddb1ed7cd" providerId="ADAL" clId="{B162CBDF-A72B-4949-A11D-D018F8F5AC34}" dt="2023-10-27T04:55:56.138" v="198" actId="478"/>
          <ac:picMkLst>
            <pc:docMk/>
            <pc:sldMk cId="985554682" sldId="384"/>
            <ac:picMk id="4" creationId="{00000000-0000-0000-0000-000000000000}"/>
          </ac:picMkLst>
        </pc:picChg>
      </pc:sldChg>
      <pc:sldChg chg="del">
        <pc:chgData name="Steintorsdottir, Sandra Dis" userId="c30f1220-9a06-4e20-aaa3-82eddb1ed7cd" providerId="ADAL" clId="{B162CBDF-A72B-4949-A11D-D018F8F5AC34}" dt="2023-10-27T08:35:52.322" v="2720" actId="2696"/>
        <pc:sldMkLst>
          <pc:docMk/>
          <pc:sldMk cId="1596405491" sldId="385"/>
        </pc:sldMkLst>
      </pc:sldChg>
      <pc:sldChg chg="add">
        <pc:chgData name="Steintorsdottir, Sandra Dis" userId="c30f1220-9a06-4e20-aaa3-82eddb1ed7cd" providerId="ADAL" clId="{B162CBDF-A72B-4949-A11D-D018F8F5AC34}" dt="2023-10-27T08:36:01.324" v="2721"/>
        <pc:sldMkLst>
          <pc:docMk/>
          <pc:sldMk cId="4099894349" sldId="385"/>
        </pc:sldMkLst>
      </pc:sldChg>
      <pc:sldChg chg="modSp del">
        <pc:chgData name="Steintorsdottir, Sandra Dis" userId="c30f1220-9a06-4e20-aaa3-82eddb1ed7cd" providerId="ADAL" clId="{B162CBDF-A72B-4949-A11D-D018F8F5AC34}" dt="2023-10-27T07:59:49.400" v="2031" actId="47"/>
        <pc:sldMkLst>
          <pc:docMk/>
          <pc:sldMk cId="84038254" sldId="395"/>
        </pc:sldMkLst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84038254" sldId="395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84038254" sldId="395"/>
            <ac:spMk id="3" creationId="{00000000-0000-0000-0000-000000000000}"/>
          </ac:spMkLst>
        </pc:spChg>
      </pc:sldChg>
      <pc:sldChg chg="modSp del">
        <pc:chgData name="Steintorsdottir, Sandra Dis" userId="c30f1220-9a06-4e20-aaa3-82eddb1ed7cd" providerId="ADAL" clId="{B162CBDF-A72B-4949-A11D-D018F8F5AC34}" dt="2023-10-27T07:59:32.020" v="2028" actId="47"/>
        <pc:sldMkLst>
          <pc:docMk/>
          <pc:sldMk cId="3465858693" sldId="396"/>
        </pc:sldMkLst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3465858693" sldId="396"/>
            <ac:spMk id="2" creationId="{00000000-0000-0000-0000-000000000000}"/>
          </ac:spMkLst>
        </pc:spChg>
      </pc:sldChg>
      <pc:sldChg chg="add del">
        <pc:chgData name="Steintorsdottir, Sandra Dis" userId="c30f1220-9a06-4e20-aaa3-82eddb1ed7cd" providerId="ADAL" clId="{B162CBDF-A72B-4949-A11D-D018F8F5AC34}" dt="2023-10-27T05:28:15.127" v="1009" actId="2696"/>
        <pc:sldMkLst>
          <pc:docMk/>
          <pc:sldMk cId="726160925" sldId="399"/>
        </pc:sldMkLst>
      </pc:sldChg>
      <pc:sldChg chg="add del">
        <pc:chgData name="Steintorsdottir, Sandra Dis" userId="c30f1220-9a06-4e20-aaa3-82eddb1ed7cd" providerId="ADAL" clId="{B162CBDF-A72B-4949-A11D-D018F8F5AC34}" dt="2023-10-27T05:31:19.492" v="1095" actId="2696"/>
        <pc:sldMkLst>
          <pc:docMk/>
          <pc:sldMk cId="1775648246" sldId="399"/>
        </pc:sldMkLst>
      </pc:sldChg>
      <pc:sldChg chg="modSp add del mod ord">
        <pc:chgData name="Steintorsdottir, Sandra Dis" userId="c30f1220-9a06-4e20-aaa3-82eddb1ed7cd" providerId="ADAL" clId="{B162CBDF-A72B-4949-A11D-D018F8F5AC34}" dt="2023-10-27T05:31:09.840" v="1093" actId="2696"/>
        <pc:sldMkLst>
          <pc:docMk/>
          <pc:sldMk cId="2102513440" sldId="399"/>
        </pc:sldMkLst>
        <pc:spChg chg="mod">
          <ac:chgData name="Steintorsdottir, Sandra Dis" userId="c30f1220-9a06-4e20-aaa3-82eddb1ed7cd" providerId="ADAL" clId="{B162CBDF-A72B-4949-A11D-D018F8F5AC34}" dt="2023-10-27T05:28:53.380" v="1016" actId="6549"/>
          <ac:spMkLst>
            <pc:docMk/>
            <pc:sldMk cId="2102513440" sldId="399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5:30:44.982" v="1092" actId="6549"/>
          <ac:spMkLst>
            <pc:docMk/>
            <pc:sldMk cId="2102513440" sldId="399"/>
            <ac:spMk id="3" creationId="{00000000-0000-0000-0000-000000000000}"/>
          </ac:spMkLst>
        </pc:spChg>
      </pc:sldChg>
      <pc:sldChg chg="modSp add">
        <pc:chgData name="Steintorsdottir, Sandra Dis" userId="c30f1220-9a06-4e20-aaa3-82eddb1ed7cd" providerId="ADAL" clId="{B162CBDF-A72B-4949-A11D-D018F8F5AC34}" dt="2023-10-27T05:37:50.513" v="1102"/>
        <pc:sldMkLst>
          <pc:docMk/>
          <pc:sldMk cId="3200691949" sldId="399"/>
        </pc:sldMkLst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3200691949" sldId="399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3200691949" sldId="399"/>
            <ac:spMk id="3" creationId="{00000000-0000-0000-0000-000000000000}"/>
          </ac:spMkLst>
        </pc:spChg>
      </pc:sldChg>
      <pc:sldChg chg="del">
        <pc:chgData name="Steintorsdottir, Sandra Dis" userId="c30f1220-9a06-4e20-aaa3-82eddb1ed7cd" providerId="ADAL" clId="{B162CBDF-A72B-4949-A11D-D018F8F5AC34}" dt="2023-10-27T05:27:15.372" v="1007" actId="2696"/>
        <pc:sldMkLst>
          <pc:docMk/>
          <pc:sldMk cId="3930542198" sldId="399"/>
        </pc:sldMkLst>
      </pc:sldChg>
      <pc:sldChg chg="addSp delSp modSp mod modNotesTx">
        <pc:chgData name="Steintorsdottir, Sandra Dis" userId="c30f1220-9a06-4e20-aaa3-82eddb1ed7cd" providerId="ADAL" clId="{B162CBDF-A72B-4949-A11D-D018F8F5AC34}" dt="2023-10-27T06:51:42.699" v="1402" actId="14100"/>
        <pc:sldMkLst>
          <pc:docMk/>
          <pc:sldMk cId="890483687" sldId="401"/>
        </pc:sldMkLst>
        <pc:spChg chg="mod">
          <ac:chgData name="Steintorsdottir, Sandra Dis" userId="c30f1220-9a06-4e20-aaa3-82eddb1ed7cd" providerId="ADAL" clId="{B162CBDF-A72B-4949-A11D-D018F8F5AC34}" dt="2023-10-27T04:39:36.537" v="135" actId="27636"/>
          <ac:spMkLst>
            <pc:docMk/>
            <pc:sldMk cId="890483687" sldId="401"/>
            <ac:spMk id="3" creationId="{00000000-0000-0000-0000-000000000000}"/>
          </ac:spMkLst>
        </pc:spChg>
        <pc:spChg chg="del">
          <ac:chgData name="Steintorsdottir, Sandra Dis" userId="c30f1220-9a06-4e20-aaa3-82eddb1ed7cd" providerId="ADAL" clId="{B162CBDF-A72B-4949-A11D-D018F8F5AC34}" dt="2023-10-27T04:35:59.551" v="17" actId="478"/>
          <ac:spMkLst>
            <pc:docMk/>
            <pc:sldMk cId="890483687" sldId="401"/>
            <ac:spMk id="4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4:42:27.567" v="195" actId="1076"/>
          <ac:spMkLst>
            <pc:docMk/>
            <pc:sldMk cId="890483687" sldId="401"/>
            <ac:spMk id="7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4:32:35.184" v="0"/>
          <ac:spMkLst>
            <pc:docMk/>
            <pc:sldMk cId="890483687" sldId="401"/>
            <ac:spMk id="9" creationId="{49545DCD-5B50-2E68-FE3D-5C8CFE68AC05}"/>
          </ac:spMkLst>
        </pc:spChg>
        <pc:spChg chg="mod">
          <ac:chgData name="Steintorsdottir, Sandra Dis" userId="c30f1220-9a06-4e20-aaa3-82eddb1ed7cd" providerId="ADAL" clId="{B162CBDF-A72B-4949-A11D-D018F8F5AC34}" dt="2023-10-27T04:32:35.184" v="0"/>
          <ac:spMkLst>
            <pc:docMk/>
            <pc:sldMk cId="890483687" sldId="401"/>
            <ac:spMk id="10" creationId="{F666EE09-DCA3-36C5-99FB-DF0FA6CABFCB}"/>
          </ac:spMkLst>
        </pc:spChg>
        <pc:spChg chg="mod">
          <ac:chgData name="Steintorsdottir, Sandra Dis" userId="c30f1220-9a06-4e20-aaa3-82eddb1ed7cd" providerId="ADAL" clId="{B162CBDF-A72B-4949-A11D-D018F8F5AC34}" dt="2023-10-27T04:32:35.184" v="0"/>
          <ac:spMkLst>
            <pc:docMk/>
            <pc:sldMk cId="890483687" sldId="401"/>
            <ac:spMk id="11" creationId="{3D888874-5BB5-6682-0EFB-B06729739494}"/>
          </ac:spMkLst>
        </pc:spChg>
        <pc:spChg chg="mod">
          <ac:chgData name="Steintorsdottir, Sandra Dis" userId="c30f1220-9a06-4e20-aaa3-82eddb1ed7cd" providerId="ADAL" clId="{B162CBDF-A72B-4949-A11D-D018F8F5AC34}" dt="2023-10-27T04:32:35.184" v="0"/>
          <ac:spMkLst>
            <pc:docMk/>
            <pc:sldMk cId="890483687" sldId="401"/>
            <ac:spMk id="12" creationId="{CB0CB6FC-20F0-EA7B-3B2C-1E1586DA2E01}"/>
          </ac:spMkLst>
        </pc:spChg>
        <pc:spChg chg="mod">
          <ac:chgData name="Steintorsdottir, Sandra Dis" userId="c30f1220-9a06-4e20-aaa3-82eddb1ed7cd" providerId="ADAL" clId="{B162CBDF-A72B-4949-A11D-D018F8F5AC34}" dt="2023-10-27T04:32:35.184" v="0"/>
          <ac:spMkLst>
            <pc:docMk/>
            <pc:sldMk cId="890483687" sldId="401"/>
            <ac:spMk id="13" creationId="{7EF69694-BAAD-CA2E-5367-A7D2D22050A4}"/>
          </ac:spMkLst>
        </pc:spChg>
        <pc:spChg chg="mod">
          <ac:chgData name="Steintorsdottir, Sandra Dis" userId="c30f1220-9a06-4e20-aaa3-82eddb1ed7cd" providerId="ADAL" clId="{B162CBDF-A72B-4949-A11D-D018F8F5AC34}" dt="2023-10-27T04:32:35.184" v="0"/>
          <ac:spMkLst>
            <pc:docMk/>
            <pc:sldMk cId="890483687" sldId="401"/>
            <ac:spMk id="14" creationId="{E35FE12D-F59D-2675-B3EA-2DC78BEECD12}"/>
          </ac:spMkLst>
        </pc:spChg>
        <pc:grpChg chg="add del mod">
          <ac:chgData name="Steintorsdottir, Sandra Dis" userId="c30f1220-9a06-4e20-aaa3-82eddb1ed7cd" providerId="ADAL" clId="{B162CBDF-A72B-4949-A11D-D018F8F5AC34}" dt="2023-10-27T04:35:27.550" v="11" actId="478"/>
          <ac:grpSpMkLst>
            <pc:docMk/>
            <pc:sldMk cId="890483687" sldId="401"/>
            <ac:grpSpMk id="8" creationId="{C3D77194-5040-C359-11BE-E898A3A6C60F}"/>
          </ac:grpSpMkLst>
        </pc:grpChg>
        <pc:picChg chg="mod">
          <ac:chgData name="Steintorsdottir, Sandra Dis" userId="c30f1220-9a06-4e20-aaa3-82eddb1ed7cd" providerId="ADAL" clId="{B162CBDF-A72B-4949-A11D-D018F8F5AC34}" dt="2023-10-27T04:36:15.779" v="21" actId="1076"/>
          <ac:picMkLst>
            <pc:docMk/>
            <pc:sldMk cId="890483687" sldId="401"/>
            <ac:picMk id="5" creationId="{00000000-0000-0000-0000-000000000000}"/>
          </ac:picMkLst>
        </pc:picChg>
        <pc:picChg chg="add mod">
          <ac:chgData name="Steintorsdottir, Sandra Dis" userId="c30f1220-9a06-4e20-aaa3-82eddb1ed7cd" providerId="ADAL" clId="{B162CBDF-A72B-4949-A11D-D018F8F5AC34}" dt="2023-10-27T04:38:07.024" v="24" actId="1076"/>
          <ac:picMkLst>
            <pc:docMk/>
            <pc:sldMk cId="890483687" sldId="401"/>
            <ac:picMk id="16" creationId="{A479E858-1D1B-00AF-C435-6671CD920309}"/>
          </ac:picMkLst>
        </pc:picChg>
        <pc:picChg chg="add mod">
          <ac:chgData name="Steintorsdottir, Sandra Dis" userId="c30f1220-9a06-4e20-aaa3-82eddb1ed7cd" providerId="ADAL" clId="{B162CBDF-A72B-4949-A11D-D018F8F5AC34}" dt="2023-10-27T06:51:42.699" v="1402" actId="14100"/>
          <ac:picMkLst>
            <pc:docMk/>
            <pc:sldMk cId="890483687" sldId="401"/>
            <ac:picMk id="18" creationId="{1F5EBA9D-E122-BA20-79D2-9AB74E75C71E}"/>
          </ac:picMkLst>
        </pc:picChg>
        <pc:picChg chg="mod">
          <ac:chgData name="Steintorsdottir, Sandra Dis" userId="c30f1220-9a06-4e20-aaa3-82eddb1ed7cd" providerId="ADAL" clId="{B162CBDF-A72B-4949-A11D-D018F8F5AC34}" dt="2023-10-27T04:41:26.973" v="141" actId="1076"/>
          <ac:picMkLst>
            <pc:docMk/>
            <pc:sldMk cId="890483687" sldId="401"/>
            <ac:picMk id="2050" creationId="{00000000-0000-0000-0000-000000000000}"/>
          </ac:picMkLst>
        </pc:picChg>
      </pc:sldChg>
      <pc:sldChg chg="modSp del mod">
        <pc:chgData name="Steintorsdottir, Sandra Dis" userId="c30f1220-9a06-4e20-aaa3-82eddb1ed7cd" providerId="ADAL" clId="{B162CBDF-A72B-4949-A11D-D018F8F5AC34}" dt="2023-10-27T07:26:42.488" v="1690" actId="47"/>
        <pc:sldMkLst>
          <pc:docMk/>
          <pc:sldMk cId="3424051598" sldId="406"/>
        </pc:sldMkLst>
        <pc:spChg chg="mod">
          <ac:chgData name="Steintorsdottir, Sandra Dis" userId="c30f1220-9a06-4e20-aaa3-82eddb1ed7cd" providerId="ADAL" clId="{B162CBDF-A72B-4949-A11D-D018F8F5AC34}" dt="2023-10-27T04:33:02.371" v="3"/>
          <ac:spMkLst>
            <pc:docMk/>
            <pc:sldMk cId="3424051598" sldId="406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4:33:02.551" v="4" actId="27636"/>
          <ac:spMkLst>
            <pc:docMk/>
            <pc:sldMk cId="3424051598" sldId="406"/>
            <ac:spMk id="3" creationId="{00000000-0000-0000-0000-000000000000}"/>
          </ac:spMkLst>
        </pc:spChg>
      </pc:sldChg>
      <pc:sldChg chg="modSp mod">
        <pc:chgData name="Steintorsdottir, Sandra Dis" userId="c30f1220-9a06-4e20-aaa3-82eddb1ed7cd" providerId="ADAL" clId="{B162CBDF-A72B-4949-A11D-D018F8F5AC34}" dt="2023-10-27T07:59:38.045" v="2030" actId="20577"/>
        <pc:sldMkLst>
          <pc:docMk/>
          <pc:sldMk cId="1013956900" sldId="407"/>
        </pc:sldMkLst>
        <pc:spChg chg="mod">
          <ac:chgData name="Steintorsdottir, Sandra Dis" userId="c30f1220-9a06-4e20-aaa3-82eddb1ed7cd" providerId="ADAL" clId="{B162CBDF-A72B-4949-A11D-D018F8F5AC34}" dt="2023-10-27T07:59:38.045" v="2030" actId="20577"/>
          <ac:spMkLst>
            <pc:docMk/>
            <pc:sldMk cId="1013956900" sldId="407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1013956900" sldId="407"/>
            <ac:spMk id="3" creationId="{00000000-0000-0000-0000-000000000000}"/>
          </ac:spMkLst>
        </pc:spChg>
      </pc:sldChg>
      <pc:sldChg chg="delSp modSp mod">
        <pc:chgData name="Steintorsdottir, Sandra Dis" userId="c30f1220-9a06-4e20-aaa3-82eddb1ed7cd" providerId="ADAL" clId="{B162CBDF-A72B-4949-A11D-D018F8F5AC34}" dt="2023-10-27T05:00:49.559" v="233" actId="478"/>
        <pc:sldMkLst>
          <pc:docMk/>
          <pc:sldMk cId="1460446054" sldId="408"/>
        </pc:sldMkLst>
        <pc:spChg chg="del mod">
          <ac:chgData name="Steintorsdottir, Sandra Dis" userId="c30f1220-9a06-4e20-aaa3-82eddb1ed7cd" providerId="ADAL" clId="{B162CBDF-A72B-4949-A11D-D018F8F5AC34}" dt="2023-10-27T05:00:46.896" v="232" actId="478"/>
          <ac:spMkLst>
            <pc:docMk/>
            <pc:sldMk cId="1460446054" sldId="408"/>
            <ac:spMk id="7" creationId="{00000000-0000-0000-0000-000000000000}"/>
          </ac:spMkLst>
        </pc:spChg>
        <pc:spChg chg="del">
          <ac:chgData name="Steintorsdottir, Sandra Dis" userId="c30f1220-9a06-4e20-aaa3-82eddb1ed7cd" providerId="ADAL" clId="{B162CBDF-A72B-4949-A11D-D018F8F5AC34}" dt="2023-10-27T05:00:49.559" v="233" actId="478"/>
          <ac:spMkLst>
            <pc:docMk/>
            <pc:sldMk cId="1460446054" sldId="408"/>
            <ac:spMk id="12" creationId="{00000000-0000-0000-0000-000000000000}"/>
          </ac:spMkLst>
        </pc:spChg>
        <pc:picChg chg="del">
          <ac:chgData name="Steintorsdottir, Sandra Dis" userId="c30f1220-9a06-4e20-aaa3-82eddb1ed7cd" providerId="ADAL" clId="{B162CBDF-A72B-4949-A11D-D018F8F5AC34}" dt="2023-10-27T05:00:41.313" v="228" actId="478"/>
          <ac:picMkLst>
            <pc:docMk/>
            <pc:sldMk cId="1460446054" sldId="408"/>
            <ac:picMk id="8" creationId="{00000000-0000-0000-0000-000000000000}"/>
          </ac:picMkLst>
        </pc:picChg>
        <pc:picChg chg="del">
          <ac:chgData name="Steintorsdottir, Sandra Dis" userId="c30f1220-9a06-4e20-aaa3-82eddb1ed7cd" providerId="ADAL" clId="{B162CBDF-A72B-4949-A11D-D018F8F5AC34}" dt="2023-10-27T04:44:23.839" v="196" actId="21"/>
          <ac:picMkLst>
            <pc:docMk/>
            <pc:sldMk cId="1460446054" sldId="408"/>
            <ac:picMk id="14" creationId="{00000000-0000-0000-0000-000000000000}"/>
          </ac:picMkLst>
        </pc:picChg>
        <pc:picChg chg="del">
          <ac:chgData name="Steintorsdottir, Sandra Dis" userId="c30f1220-9a06-4e20-aaa3-82eddb1ed7cd" providerId="ADAL" clId="{B162CBDF-A72B-4949-A11D-D018F8F5AC34}" dt="2023-10-27T05:00:42.848" v="229" actId="478"/>
          <ac:picMkLst>
            <pc:docMk/>
            <pc:sldMk cId="1460446054" sldId="408"/>
            <ac:picMk id="16" creationId="{00000000-0000-0000-0000-000000000000}"/>
          </ac:picMkLst>
        </pc:picChg>
      </pc:sldChg>
      <pc:sldChg chg="modSp mod modNotesTx">
        <pc:chgData name="Steintorsdottir, Sandra Dis" userId="c30f1220-9a06-4e20-aaa3-82eddb1ed7cd" providerId="ADAL" clId="{B162CBDF-A72B-4949-A11D-D018F8F5AC34}" dt="2023-10-27T08:07:09.353" v="2091" actId="1076"/>
        <pc:sldMkLst>
          <pc:docMk/>
          <pc:sldMk cId="1244771884" sldId="409"/>
        </pc:sldMkLst>
        <pc:spChg chg="mod">
          <ac:chgData name="Steintorsdottir, Sandra Dis" userId="c30f1220-9a06-4e20-aaa3-82eddb1ed7cd" providerId="ADAL" clId="{B162CBDF-A72B-4949-A11D-D018F8F5AC34}" dt="2023-10-27T04:33:02.371" v="3"/>
          <ac:spMkLst>
            <pc:docMk/>
            <pc:sldMk cId="1244771884" sldId="409"/>
            <ac:spMk id="2" creationId="{00000000-0000-0000-0000-000000000000}"/>
          </ac:spMkLst>
        </pc:spChg>
        <pc:spChg chg="mod">
          <ac:chgData name="Steintorsdottir, Sandra Dis" userId="c30f1220-9a06-4e20-aaa3-82eddb1ed7cd" providerId="ADAL" clId="{B162CBDF-A72B-4949-A11D-D018F8F5AC34}" dt="2023-10-27T08:07:04.505" v="2090" actId="27636"/>
          <ac:spMkLst>
            <pc:docMk/>
            <pc:sldMk cId="1244771884" sldId="409"/>
            <ac:spMk id="3" creationId="{00000000-0000-0000-0000-000000000000}"/>
          </ac:spMkLst>
        </pc:spChg>
        <pc:picChg chg="mod">
          <ac:chgData name="Steintorsdottir, Sandra Dis" userId="c30f1220-9a06-4e20-aaa3-82eddb1ed7cd" providerId="ADAL" clId="{B162CBDF-A72B-4949-A11D-D018F8F5AC34}" dt="2023-10-27T08:07:09.353" v="2091" actId="1076"/>
          <ac:picMkLst>
            <pc:docMk/>
            <pc:sldMk cId="1244771884" sldId="409"/>
            <ac:picMk id="6" creationId="{00000000-0000-0000-0000-000000000000}"/>
          </ac:picMkLst>
        </pc:picChg>
      </pc:sldChg>
      <pc:sldChg chg="modSp del mod">
        <pc:chgData name="Steintorsdottir, Sandra Dis" userId="c30f1220-9a06-4e20-aaa3-82eddb1ed7cd" providerId="ADAL" clId="{B162CBDF-A72B-4949-A11D-D018F8F5AC34}" dt="2023-10-27T05:02:35.879" v="246" actId="47"/>
        <pc:sldMkLst>
          <pc:docMk/>
          <pc:sldMk cId="3425342511" sldId="410"/>
        </pc:sldMkLst>
        <pc:spChg chg="mod">
          <ac:chgData name="Steintorsdottir, Sandra Dis" userId="c30f1220-9a06-4e20-aaa3-82eddb1ed7cd" providerId="ADAL" clId="{B162CBDF-A72B-4949-A11D-D018F8F5AC34}" dt="2023-10-27T05:02:20.093" v="244" actId="6549"/>
          <ac:spMkLst>
            <pc:docMk/>
            <pc:sldMk cId="3425342511" sldId="410"/>
            <ac:spMk id="3" creationId="{00000000-0000-0000-0000-000000000000}"/>
          </ac:spMkLst>
        </pc:spChg>
      </pc:sldChg>
      <pc:sldChg chg="add">
        <pc:chgData name="Steintorsdottir, Sandra Dis" userId="c30f1220-9a06-4e20-aaa3-82eddb1ed7cd" providerId="ADAL" clId="{B162CBDF-A72B-4949-A11D-D018F8F5AC34}" dt="2023-10-27T08:36:29.411" v="2723"/>
        <pc:sldMkLst>
          <pc:docMk/>
          <pc:sldMk cId="2045252652" sldId="411"/>
        </pc:sldMkLst>
      </pc:sldChg>
      <pc:sldChg chg="modSp del mod modNotesTx">
        <pc:chgData name="Steintorsdottir, Sandra Dis" userId="c30f1220-9a06-4e20-aaa3-82eddb1ed7cd" providerId="ADAL" clId="{B162CBDF-A72B-4949-A11D-D018F8F5AC34}" dt="2023-10-27T05:27:00.329" v="1005" actId="2696"/>
        <pc:sldMkLst>
          <pc:docMk/>
          <pc:sldMk cId="2259370876" sldId="411"/>
        </pc:sldMkLst>
        <pc:spChg chg="mod">
          <ac:chgData name="Steintorsdottir, Sandra Dis" userId="c30f1220-9a06-4e20-aaa3-82eddb1ed7cd" providerId="ADAL" clId="{B162CBDF-A72B-4949-A11D-D018F8F5AC34}" dt="2023-10-27T05:16:30.208" v="449" actId="20577"/>
          <ac:spMkLst>
            <pc:docMk/>
            <pc:sldMk cId="2259370876" sldId="411"/>
            <ac:spMk id="3" creationId="{DE61DCDF-B5B5-EF98-9B86-6190B1C6B409}"/>
          </ac:spMkLst>
        </pc:spChg>
      </pc:sldChg>
      <pc:sldChg chg="modSp add del">
        <pc:chgData name="Steintorsdottir, Sandra Dis" userId="c30f1220-9a06-4e20-aaa3-82eddb1ed7cd" providerId="ADAL" clId="{B162CBDF-A72B-4949-A11D-D018F8F5AC34}" dt="2023-10-27T08:36:16.481" v="2722" actId="2696"/>
        <pc:sldMkLst>
          <pc:docMk/>
          <pc:sldMk cId="3671963341" sldId="411"/>
        </pc:sldMkLst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3671963341" sldId="411"/>
            <ac:spMk id="2" creationId="{404FACC6-CF89-2542-C0AC-38F761AC2545}"/>
          </ac:spMkLst>
        </pc:spChg>
        <pc:spChg chg="mod">
          <ac:chgData name="Steintorsdottir, Sandra Dis" userId="c30f1220-9a06-4e20-aaa3-82eddb1ed7cd" providerId="ADAL" clId="{B162CBDF-A72B-4949-A11D-D018F8F5AC34}" dt="2023-10-27T05:37:50.513" v="1102"/>
          <ac:spMkLst>
            <pc:docMk/>
            <pc:sldMk cId="3671963341" sldId="411"/>
            <ac:spMk id="3" creationId="{DE61DCDF-B5B5-EF98-9B86-6190B1C6B409}"/>
          </ac:spMkLst>
        </pc:spChg>
      </pc:sldChg>
      <pc:sldChg chg="addSp delSp modSp new mod">
        <pc:chgData name="Steintorsdottir, Sandra Dis" userId="c30f1220-9a06-4e20-aaa3-82eddb1ed7cd" providerId="ADAL" clId="{B162CBDF-A72B-4949-A11D-D018F8F5AC34}" dt="2023-10-27T07:28:56.952" v="1698" actId="20577"/>
        <pc:sldMkLst>
          <pc:docMk/>
          <pc:sldMk cId="1557089602" sldId="412"/>
        </pc:sldMkLst>
        <pc:spChg chg="mod">
          <ac:chgData name="Steintorsdottir, Sandra Dis" userId="c30f1220-9a06-4e20-aaa3-82eddb1ed7cd" providerId="ADAL" clId="{B162CBDF-A72B-4949-A11D-D018F8F5AC34}" dt="2023-10-27T05:19:41.545" v="573" actId="20577"/>
          <ac:spMkLst>
            <pc:docMk/>
            <pc:sldMk cId="1557089602" sldId="412"/>
            <ac:spMk id="2" creationId="{C28A5BFC-D951-1A6E-42E1-4479E4EFFE55}"/>
          </ac:spMkLst>
        </pc:spChg>
        <pc:spChg chg="mod">
          <ac:chgData name="Steintorsdottir, Sandra Dis" userId="c30f1220-9a06-4e20-aaa3-82eddb1ed7cd" providerId="ADAL" clId="{B162CBDF-A72B-4949-A11D-D018F8F5AC34}" dt="2023-10-27T07:28:56.952" v="1698" actId="20577"/>
          <ac:spMkLst>
            <pc:docMk/>
            <pc:sldMk cId="1557089602" sldId="412"/>
            <ac:spMk id="3" creationId="{2E7018A1-EECA-788A-3ED3-C79152B9673B}"/>
          </ac:spMkLst>
        </pc:spChg>
        <pc:picChg chg="add del mod">
          <ac:chgData name="Steintorsdottir, Sandra Dis" userId="c30f1220-9a06-4e20-aaa3-82eddb1ed7cd" providerId="ADAL" clId="{B162CBDF-A72B-4949-A11D-D018F8F5AC34}" dt="2023-10-27T07:28:15.091" v="1691" actId="21"/>
          <ac:picMkLst>
            <pc:docMk/>
            <pc:sldMk cId="1557089602" sldId="412"/>
            <ac:picMk id="4" creationId="{77C1E09B-3219-D50F-A025-B1F6FD008FBB}"/>
          </ac:picMkLst>
        </pc:picChg>
      </pc:sldChg>
      <pc:sldChg chg="modSp new mod">
        <pc:chgData name="Steintorsdottir, Sandra Dis" userId="c30f1220-9a06-4e20-aaa3-82eddb1ed7cd" providerId="ADAL" clId="{B162CBDF-A72B-4949-A11D-D018F8F5AC34}" dt="2023-10-27T08:30:31.618" v="2639" actId="404"/>
        <pc:sldMkLst>
          <pc:docMk/>
          <pc:sldMk cId="2609530554" sldId="413"/>
        </pc:sldMkLst>
        <pc:spChg chg="mod">
          <ac:chgData name="Steintorsdottir, Sandra Dis" userId="c30f1220-9a06-4e20-aaa3-82eddb1ed7cd" providerId="ADAL" clId="{B162CBDF-A72B-4949-A11D-D018F8F5AC34}" dt="2023-10-27T08:30:31.618" v="2639" actId="404"/>
          <ac:spMkLst>
            <pc:docMk/>
            <pc:sldMk cId="2609530554" sldId="413"/>
            <ac:spMk id="2" creationId="{2B1804D6-5984-CE63-379B-700FEE3A13C9}"/>
          </ac:spMkLst>
        </pc:spChg>
        <pc:spChg chg="mod">
          <ac:chgData name="Steintorsdottir, Sandra Dis" userId="c30f1220-9a06-4e20-aaa3-82eddb1ed7cd" providerId="ADAL" clId="{B162CBDF-A72B-4949-A11D-D018F8F5AC34}" dt="2023-10-27T07:43:45.876" v="1860" actId="20577"/>
          <ac:spMkLst>
            <pc:docMk/>
            <pc:sldMk cId="2609530554" sldId="413"/>
            <ac:spMk id="3" creationId="{A00AB155-3804-4BC0-B712-6AF0DC78F1BB}"/>
          </ac:spMkLst>
        </pc:spChg>
      </pc:sldChg>
      <pc:sldChg chg="modSp new mod">
        <pc:chgData name="Steintorsdottir, Sandra Dis" userId="c30f1220-9a06-4e20-aaa3-82eddb1ed7cd" providerId="ADAL" clId="{B162CBDF-A72B-4949-A11D-D018F8F5AC34}" dt="2023-10-27T08:32:42.145" v="2707" actId="403"/>
        <pc:sldMkLst>
          <pc:docMk/>
          <pc:sldMk cId="3706145213" sldId="414"/>
        </pc:sldMkLst>
        <pc:spChg chg="mod">
          <ac:chgData name="Steintorsdottir, Sandra Dis" userId="c30f1220-9a06-4e20-aaa3-82eddb1ed7cd" providerId="ADAL" clId="{B162CBDF-A72B-4949-A11D-D018F8F5AC34}" dt="2023-10-27T07:36:28.654" v="1711" actId="20577"/>
          <ac:spMkLst>
            <pc:docMk/>
            <pc:sldMk cId="3706145213" sldId="414"/>
            <ac:spMk id="2" creationId="{7F4BD7C8-F623-E819-7F11-8D7AA22C6FDA}"/>
          </ac:spMkLst>
        </pc:spChg>
        <pc:spChg chg="mod">
          <ac:chgData name="Steintorsdottir, Sandra Dis" userId="c30f1220-9a06-4e20-aaa3-82eddb1ed7cd" providerId="ADAL" clId="{B162CBDF-A72B-4949-A11D-D018F8F5AC34}" dt="2023-10-27T08:32:42.145" v="2707" actId="403"/>
          <ac:spMkLst>
            <pc:docMk/>
            <pc:sldMk cId="3706145213" sldId="414"/>
            <ac:spMk id="3" creationId="{7582D273-78AB-C32D-F6EF-153E79F5A0BE}"/>
          </ac:spMkLst>
        </pc:spChg>
      </pc:sldChg>
      <pc:sldChg chg="modSp new mod">
        <pc:chgData name="Steintorsdottir, Sandra Dis" userId="c30f1220-9a06-4e20-aaa3-82eddb1ed7cd" providerId="ADAL" clId="{B162CBDF-A72B-4949-A11D-D018F8F5AC34}" dt="2023-10-27T08:32:20.509" v="2700" actId="403"/>
        <pc:sldMkLst>
          <pc:docMk/>
          <pc:sldMk cId="2896429697" sldId="415"/>
        </pc:sldMkLst>
        <pc:spChg chg="mod">
          <ac:chgData name="Steintorsdottir, Sandra Dis" userId="c30f1220-9a06-4e20-aaa3-82eddb1ed7cd" providerId="ADAL" clId="{B162CBDF-A72B-4949-A11D-D018F8F5AC34}" dt="2023-10-27T07:45:45.052" v="1864" actId="20577"/>
          <ac:spMkLst>
            <pc:docMk/>
            <pc:sldMk cId="2896429697" sldId="415"/>
            <ac:spMk id="2" creationId="{72ADE416-26A2-7150-1FF2-57CDE71F054A}"/>
          </ac:spMkLst>
        </pc:spChg>
        <pc:spChg chg="mod">
          <ac:chgData name="Steintorsdottir, Sandra Dis" userId="c30f1220-9a06-4e20-aaa3-82eddb1ed7cd" providerId="ADAL" clId="{B162CBDF-A72B-4949-A11D-D018F8F5AC34}" dt="2023-10-27T08:32:20.509" v="2700" actId="403"/>
          <ac:spMkLst>
            <pc:docMk/>
            <pc:sldMk cId="2896429697" sldId="415"/>
            <ac:spMk id="3" creationId="{131D2A77-D32B-A967-DBCD-6681F8DB5D91}"/>
          </ac:spMkLst>
        </pc:spChg>
      </pc:sldChg>
      <pc:sldChg chg="addSp delSp modSp new mod">
        <pc:chgData name="Steintorsdottir, Sandra Dis" userId="c30f1220-9a06-4e20-aaa3-82eddb1ed7cd" providerId="ADAL" clId="{B162CBDF-A72B-4949-A11D-D018F8F5AC34}" dt="2023-10-27T08:32:12.265" v="2698" actId="403"/>
        <pc:sldMkLst>
          <pc:docMk/>
          <pc:sldMk cId="996367615" sldId="416"/>
        </pc:sldMkLst>
        <pc:spChg chg="mod">
          <ac:chgData name="Steintorsdottir, Sandra Dis" userId="c30f1220-9a06-4e20-aaa3-82eddb1ed7cd" providerId="ADAL" clId="{B162CBDF-A72B-4949-A11D-D018F8F5AC34}" dt="2023-10-27T07:48:14.495" v="1883" actId="20577"/>
          <ac:spMkLst>
            <pc:docMk/>
            <pc:sldMk cId="996367615" sldId="416"/>
            <ac:spMk id="2" creationId="{63F7D073-38BC-353D-3DBE-1158229F1ECE}"/>
          </ac:spMkLst>
        </pc:spChg>
        <pc:spChg chg="del">
          <ac:chgData name="Steintorsdottir, Sandra Dis" userId="c30f1220-9a06-4e20-aaa3-82eddb1ed7cd" providerId="ADAL" clId="{B162CBDF-A72B-4949-A11D-D018F8F5AC34}" dt="2023-10-27T06:09:14.386" v="1118" actId="478"/>
          <ac:spMkLst>
            <pc:docMk/>
            <pc:sldMk cId="996367615" sldId="416"/>
            <ac:spMk id="3" creationId="{75AC8C08-6652-E721-B038-8EC9876D9DAF}"/>
          </ac:spMkLst>
        </pc:spChg>
        <pc:spChg chg="add mod">
          <ac:chgData name="Steintorsdottir, Sandra Dis" userId="c30f1220-9a06-4e20-aaa3-82eddb1ed7cd" providerId="ADAL" clId="{B162CBDF-A72B-4949-A11D-D018F8F5AC34}" dt="2023-10-27T08:32:12.265" v="2698" actId="403"/>
          <ac:spMkLst>
            <pc:docMk/>
            <pc:sldMk cId="996367615" sldId="416"/>
            <ac:spMk id="5" creationId="{15F0D416-7471-F27A-B506-9C238F50D96E}"/>
          </ac:spMkLst>
        </pc:spChg>
      </pc:sldChg>
      <pc:sldChg chg="modSp new mod modAnim">
        <pc:chgData name="Steintorsdottir, Sandra Dis" userId="c30f1220-9a06-4e20-aaa3-82eddb1ed7cd" providerId="ADAL" clId="{B162CBDF-A72B-4949-A11D-D018F8F5AC34}" dt="2023-10-27T07:59:00.067" v="2027"/>
        <pc:sldMkLst>
          <pc:docMk/>
          <pc:sldMk cId="4031711707" sldId="417"/>
        </pc:sldMkLst>
        <pc:spChg chg="mod">
          <ac:chgData name="Steintorsdottir, Sandra Dis" userId="c30f1220-9a06-4e20-aaa3-82eddb1ed7cd" providerId="ADAL" clId="{B162CBDF-A72B-4949-A11D-D018F8F5AC34}" dt="2023-10-27T06:16:45.143" v="1313" actId="20577"/>
          <ac:spMkLst>
            <pc:docMk/>
            <pc:sldMk cId="4031711707" sldId="417"/>
            <ac:spMk id="2" creationId="{1A4DBAE9-6598-DB94-CB5D-64C13ADDCD3C}"/>
          </ac:spMkLst>
        </pc:spChg>
        <pc:spChg chg="mod">
          <ac:chgData name="Steintorsdottir, Sandra Dis" userId="c30f1220-9a06-4e20-aaa3-82eddb1ed7cd" providerId="ADAL" clId="{B162CBDF-A72B-4949-A11D-D018F8F5AC34}" dt="2023-10-27T07:58:12.133" v="2021" actId="20577"/>
          <ac:spMkLst>
            <pc:docMk/>
            <pc:sldMk cId="4031711707" sldId="417"/>
            <ac:spMk id="3" creationId="{54796861-BB9E-D576-0BE0-B2D6B7686719}"/>
          </ac:spMkLst>
        </pc:spChg>
      </pc:sldChg>
      <pc:sldChg chg="addSp new mod">
        <pc:chgData name="Steintorsdottir, Sandra Dis" userId="c30f1220-9a06-4e20-aaa3-82eddb1ed7cd" providerId="ADAL" clId="{B162CBDF-A72B-4949-A11D-D018F8F5AC34}" dt="2023-10-27T07:16:55.763" v="1684" actId="22"/>
        <pc:sldMkLst>
          <pc:docMk/>
          <pc:sldMk cId="633963289" sldId="418"/>
        </pc:sldMkLst>
        <pc:picChg chg="add">
          <ac:chgData name="Steintorsdottir, Sandra Dis" userId="c30f1220-9a06-4e20-aaa3-82eddb1ed7cd" providerId="ADAL" clId="{B162CBDF-A72B-4949-A11D-D018F8F5AC34}" dt="2023-10-27T07:16:55.763" v="1684" actId="22"/>
          <ac:picMkLst>
            <pc:docMk/>
            <pc:sldMk cId="633963289" sldId="418"/>
            <ac:picMk id="5" creationId="{032C0DF4-D8A7-6439-92A2-7FD706B027FD}"/>
          </ac:picMkLst>
        </pc:picChg>
      </pc:sldChg>
      <pc:sldChg chg="addSp new mod">
        <pc:chgData name="Steintorsdottir, Sandra Dis" userId="c30f1220-9a06-4e20-aaa3-82eddb1ed7cd" providerId="ADAL" clId="{B162CBDF-A72B-4949-A11D-D018F8F5AC34}" dt="2023-10-27T07:18:57.831" v="1686" actId="22"/>
        <pc:sldMkLst>
          <pc:docMk/>
          <pc:sldMk cId="2487681922" sldId="419"/>
        </pc:sldMkLst>
        <pc:picChg chg="add">
          <ac:chgData name="Steintorsdottir, Sandra Dis" userId="c30f1220-9a06-4e20-aaa3-82eddb1ed7cd" providerId="ADAL" clId="{B162CBDF-A72B-4949-A11D-D018F8F5AC34}" dt="2023-10-27T07:18:57.831" v="1686" actId="22"/>
          <ac:picMkLst>
            <pc:docMk/>
            <pc:sldMk cId="2487681922" sldId="419"/>
            <ac:picMk id="5" creationId="{ED95BB90-2085-B865-0D17-FD80350EB9D7}"/>
          </ac:picMkLst>
        </pc:picChg>
      </pc:sldChg>
      <pc:sldChg chg="addSp delSp new mod">
        <pc:chgData name="Steintorsdottir, Sandra Dis" userId="c30f1220-9a06-4e20-aaa3-82eddb1ed7cd" providerId="ADAL" clId="{B162CBDF-A72B-4949-A11D-D018F8F5AC34}" dt="2023-10-27T07:31:15.373" v="1702" actId="478"/>
        <pc:sldMkLst>
          <pc:docMk/>
          <pc:sldMk cId="2751917248" sldId="420"/>
        </pc:sldMkLst>
        <pc:spChg chg="del">
          <ac:chgData name="Steintorsdottir, Sandra Dis" userId="c30f1220-9a06-4e20-aaa3-82eddb1ed7cd" providerId="ADAL" clId="{B162CBDF-A72B-4949-A11D-D018F8F5AC34}" dt="2023-10-27T07:31:15.373" v="1702" actId="478"/>
          <ac:spMkLst>
            <pc:docMk/>
            <pc:sldMk cId="2751917248" sldId="420"/>
            <ac:spMk id="2" creationId="{E8876480-D32B-5A79-B9CC-0D0AF66443F9}"/>
          </ac:spMkLst>
        </pc:spChg>
        <pc:spChg chg="del">
          <ac:chgData name="Steintorsdottir, Sandra Dis" userId="c30f1220-9a06-4e20-aaa3-82eddb1ed7cd" providerId="ADAL" clId="{B162CBDF-A72B-4949-A11D-D018F8F5AC34}" dt="2023-10-27T07:31:12.197" v="1701" actId="478"/>
          <ac:spMkLst>
            <pc:docMk/>
            <pc:sldMk cId="2751917248" sldId="420"/>
            <ac:spMk id="3" creationId="{3B64B9E9-452A-CD12-BDE3-5BFF22B867A2}"/>
          </ac:spMkLst>
        </pc:spChg>
        <pc:spChg chg="add">
          <ac:chgData name="Steintorsdottir, Sandra Dis" userId="c30f1220-9a06-4e20-aaa3-82eddb1ed7cd" providerId="ADAL" clId="{B162CBDF-A72B-4949-A11D-D018F8F5AC34}" dt="2023-10-27T07:31:07.977" v="1700" actId="22"/>
          <ac:spMkLst>
            <pc:docMk/>
            <pc:sldMk cId="2751917248" sldId="420"/>
            <ac:spMk id="5" creationId="{4C8B54E9-48C5-DE31-66EE-21F021F08D87}"/>
          </ac:spMkLst>
        </pc:spChg>
      </pc:sldChg>
      <pc:sldChg chg="modSp new mod">
        <pc:chgData name="Steintorsdottir, Sandra Dis" userId="c30f1220-9a06-4e20-aaa3-82eddb1ed7cd" providerId="ADAL" clId="{B162CBDF-A72B-4949-A11D-D018F8F5AC34}" dt="2023-10-27T08:32:28.723" v="2702" actId="403"/>
        <pc:sldMkLst>
          <pc:docMk/>
          <pc:sldMk cId="2154439141" sldId="421"/>
        </pc:sldMkLst>
        <pc:spChg chg="mod">
          <ac:chgData name="Steintorsdottir, Sandra Dis" userId="c30f1220-9a06-4e20-aaa3-82eddb1ed7cd" providerId="ADAL" clId="{B162CBDF-A72B-4949-A11D-D018F8F5AC34}" dt="2023-10-27T08:27:06.912" v="2635" actId="6549"/>
          <ac:spMkLst>
            <pc:docMk/>
            <pc:sldMk cId="2154439141" sldId="421"/>
            <ac:spMk id="2" creationId="{DDD57D22-8392-4213-8F49-D9053FB513F1}"/>
          </ac:spMkLst>
        </pc:spChg>
        <pc:spChg chg="mod">
          <ac:chgData name="Steintorsdottir, Sandra Dis" userId="c30f1220-9a06-4e20-aaa3-82eddb1ed7cd" providerId="ADAL" clId="{B162CBDF-A72B-4949-A11D-D018F8F5AC34}" dt="2023-10-27T08:32:28.723" v="2702" actId="403"/>
          <ac:spMkLst>
            <pc:docMk/>
            <pc:sldMk cId="2154439141" sldId="421"/>
            <ac:spMk id="3" creationId="{A7500522-6B31-07E1-5DD0-929304EF824A}"/>
          </ac:spMkLst>
        </pc:spChg>
      </pc:sldChg>
      <pc:sldChg chg="modSp new mod">
        <pc:chgData name="Steintorsdottir, Sandra Dis" userId="c30f1220-9a06-4e20-aaa3-82eddb1ed7cd" providerId="ADAL" clId="{B162CBDF-A72B-4949-A11D-D018F8F5AC34}" dt="2023-10-27T08:14:58.551" v="2245" actId="20577"/>
        <pc:sldMkLst>
          <pc:docMk/>
          <pc:sldMk cId="3873488264" sldId="422"/>
        </pc:sldMkLst>
        <pc:spChg chg="mod">
          <ac:chgData name="Steintorsdottir, Sandra Dis" userId="c30f1220-9a06-4e20-aaa3-82eddb1ed7cd" providerId="ADAL" clId="{B162CBDF-A72B-4949-A11D-D018F8F5AC34}" dt="2023-10-27T08:08:20.473" v="2108" actId="20577"/>
          <ac:spMkLst>
            <pc:docMk/>
            <pc:sldMk cId="3873488264" sldId="422"/>
            <ac:spMk id="2" creationId="{2C258190-2162-1B59-5EE3-D1970DF0C7E5}"/>
          </ac:spMkLst>
        </pc:spChg>
        <pc:spChg chg="mod">
          <ac:chgData name="Steintorsdottir, Sandra Dis" userId="c30f1220-9a06-4e20-aaa3-82eddb1ed7cd" providerId="ADAL" clId="{B162CBDF-A72B-4949-A11D-D018F8F5AC34}" dt="2023-10-27T08:14:58.551" v="2245" actId="20577"/>
          <ac:spMkLst>
            <pc:docMk/>
            <pc:sldMk cId="3873488264" sldId="422"/>
            <ac:spMk id="3" creationId="{393755A9-6B45-20B1-9980-EBA5D354C3E9}"/>
          </ac:spMkLst>
        </pc:spChg>
      </pc:sldChg>
      <pc:sldChg chg="modSp new mod">
        <pc:chgData name="Steintorsdottir, Sandra Dis" userId="c30f1220-9a06-4e20-aaa3-82eddb1ed7cd" providerId="ADAL" clId="{B162CBDF-A72B-4949-A11D-D018F8F5AC34}" dt="2023-10-27T08:33:25.815" v="2710" actId="255"/>
        <pc:sldMkLst>
          <pc:docMk/>
          <pc:sldMk cId="333114570" sldId="423"/>
        </pc:sldMkLst>
        <pc:spChg chg="mod">
          <ac:chgData name="Steintorsdottir, Sandra Dis" userId="c30f1220-9a06-4e20-aaa3-82eddb1ed7cd" providerId="ADAL" clId="{B162CBDF-A72B-4949-A11D-D018F8F5AC34}" dt="2023-10-27T08:31:27.895" v="2658" actId="113"/>
          <ac:spMkLst>
            <pc:docMk/>
            <pc:sldMk cId="333114570" sldId="423"/>
            <ac:spMk id="2" creationId="{5CA3D30B-F806-692B-AD3C-6833F8B41E06}"/>
          </ac:spMkLst>
        </pc:spChg>
        <pc:spChg chg="mod">
          <ac:chgData name="Steintorsdottir, Sandra Dis" userId="c30f1220-9a06-4e20-aaa3-82eddb1ed7cd" providerId="ADAL" clId="{B162CBDF-A72B-4949-A11D-D018F8F5AC34}" dt="2023-10-27T08:33:25.815" v="2710" actId="255"/>
          <ac:spMkLst>
            <pc:docMk/>
            <pc:sldMk cId="333114570" sldId="423"/>
            <ac:spMk id="3" creationId="{4111E8EE-20E4-BC9E-4994-D9B98D739A3E}"/>
          </ac:spMkLst>
        </pc:spChg>
      </pc:sldChg>
      <pc:sldMasterChg chg="addSp">
        <pc:chgData name="Steintorsdottir, Sandra Dis" userId="c30f1220-9a06-4e20-aaa3-82eddb1ed7cd" providerId="ADAL" clId="{B162CBDF-A72B-4949-A11D-D018F8F5AC34}" dt="2023-10-27T04:33:02.371" v="3"/>
        <pc:sldMasterMkLst>
          <pc:docMk/>
          <pc:sldMasterMk cId="711696652" sldId="2147483804"/>
        </pc:sldMasterMkLst>
        <pc:spChg chg="add">
          <ac:chgData name="Steintorsdottir, Sandra Dis" userId="c30f1220-9a06-4e20-aaa3-82eddb1ed7cd" providerId="ADAL" clId="{B162CBDF-A72B-4949-A11D-D018F8F5AC34}" dt="2023-10-27T04:33:02.371" v="3"/>
          <ac:spMkLst>
            <pc:docMk/>
            <pc:sldMasterMk cId="711696652" sldId="2147483804"/>
            <ac:spMk id="7" creationId="{31F5BA38-AE53-806E-B8B9-BB45A8879A3C}"/>
          </ac:spMkLst>
        </pc:spChg>
      </pc:sldMasterChg>
    </pc:docChg>
  </pc:docChgLst>
  <pc:docChgLst>
    <pc:chgData name="Steintorsdottir, Sandra Dis" userId="c30f1220-9a06-4e20-aaa3-82eddb1ed7cd" providerId="ADAL" clId="{1A9A4A03-84F3-4FDB-A103-940180F277AE}"/>
    <pc:docChg chg="custSel addSld modSld">
      <pc:chgData name="Steintorsdottir, Sandra Dis" userId="c30f1220-9a06-4e20-aaa3-82eddb1ed7cd" providerId="ADAL" clId="{1A9A4A03-84F3-4FDB-A103-940180F277AE}" dt="2023-09-11T20:14:18.112" v="322" actId="20577"/>
      <pc:docMkLst>
        <pc:docMk/>
      </pc:docMkLst>
      <pc:sldChg chg="modNotesTx">
        <pc:chgData name="Steintorsdottir, Sandra Dis" userId="c30f1220-9a06-4e20-aaa3-82eddb1ed7cd" providerId="ADAL" clId="{1A9A4A03-84F3-4FDB-A103-940180F277AE}" dt="2023-09-11T20:09:32.748" v="1" actId="20577"/>
        <pc:sldMkLst>
          <pc:docMk/>
          <pc:sldMk cId="890483687" sldId="401"/>
        </pc:sldMkLst>
      </pc:sldChg>
      <pc:sldChg chg="modSp new mod">
        <pc:chgData name="Steintorsdottir, Sandra Dis" userId="c30f1220-9a06-4e20-aaa3-82eddb1ed7cd" providerId="ADAL" clId="{1A9A4A03-84F3-4FDB-A103-940180F277AE}" dt="2023-09-11T20:14:18.112" v="322" actId="20577"/>
        <pc:sldMkLst>
          <pc:docMk/>
          <pc:sldMk cId="2259370876" sldId="411"/>
        </pc:sldMkLst>
        <pc:spChg chg="mod">
          <ac:chgData name="Steintorsdottir, Sandra Dis" userId="c30f1220-9a06-4e20-aaa3-82eddb1ed7cd" providerId="ADAL" clId="{1A9A4A03-84F3-4FDB-A103-940180F277AE}" dt="2023-09-11T20:10:39.123" v="28" actId="20577"/>
          <ac:spMkLst>
            <pc:docMk/>
            <pc:sldMk cId="2259370876" sldId="411"/>
            <ac:spMk id="2" creationId="{404FACC6-CF89-2542-C0AC-38F761AC2545}"/>
          </ac:spMkLst>
        </pc:spChg>
        <pc:spChg chg="mod">
          <ac:chgData name="Steintorsdottir, Sandra Dis" userId="c30f1220-9a06-4e20-aaa3-82eddb1ed7cd" providerId="ADAL" clId="{1A9A4A03-84F3-4FDB-A103-940180F277AE}" dt="2023-09-11T20:14:18.112" v="322" actId="20577"/>
          <ac:spMkLst>
            <pc:docMk/>
            <pc:sldMk cId="2259370876" sldId="411"/>
            <ac:spMk id="3" creationId="{DE61DCDF-B5B5-EF98-9B86-6190B1C6B409}"/>
          </ac:spMkLst>
        </pc:spChg>
      </pc:sldChg>
    </pc:docChg>
  </pc:docChgLst>
  <pc:docChgLst>
    <pc:chgData name="Steintorsdottir, Sandra Dis" userId="c30f1220-9a06-4e20-aaa3-82eddb1ed7cd" providerId="ADAL" clId="{031FDFFF-0B51-476B-8807-25A030C1C2FB}"/>
    <pc:docChg chg="custSel modSld">
      <pc:chgData name="Steintorsdottir, Sandra Dis" userId="c30f1220-9a06-4e20-aaa3-82eddb1ed7cd" providerId="ADAL" clId="{031FDFFF-0B51-476B-8807-25A030C1C2FB}" dt="2023-09-11T20:46:11.789" v="54" actId="20577"/>
      <pc:docMkLst>
        <pc:docMk/>
      </pc:docMkLst>
      <pc:sldChg chg="modSp mod">
        <pc:chgData name="Steintorsdottir, Sandra Dis" userId="c30f1220-9a06-4e20-aaa3-82eddb1ed7cd" providerId="ADAL" clId="{031FDFFF-0B51-476B-8807-25A030C1C2FB}" dt="2023-09-11T20:46:11.789" v="54" actId="20577"/>
        <pc:sldMkLst>
          <pc:docMk/>
          <pc:sldMk cId="985554682" sldId="384"/>
        </pc:sldMkLst>
        <pc:spChg chg="mod">
          <ac:chgData name="Steintorsdottir, Sandra Dis" userId="c30f1220-9a06-4e20-aaa3-82eddb1ed7cd" providerId="ADAL" clId="{031FDFFF-0B51-476B-8807-25A030C1C2FB}" dt="2023-09-11T20:46:11.789" v="54" actId="20577"/>
          <ac:spMkLst>
            <pc:docMk/>
            <pc:sldMk cId="985554682" sldId="38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BF93D-023F-4F1F-9165-DFFB126A0433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375CE-2B0D-48AE-A0E3-BBC2ECCFC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34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ukeland.no/roa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kvalitetsregistre.no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/>
              <a:t>A registry-based, open-label, randomized study to investigate quality-of-life with </a:t>
            </a:r>
            <a:r>
              <a:rPr lang="en-US" sz="1800" b="1" i="1" dirty="0" err="1"/>
              <a:t>Plenadren</a:t>
            </a:r>
            <a:r>
              <a:rPr lang="en-US" sz="1800" b="1" i="1" dirty="0"/>
              <a:t> compared with </a:t>
            </a:r>
            <a:r>
              <a:rPr lang="en-US" sz="1800" b="1" i="1" dirty="0" err="1">
                <a:solidFill>
                  <a:srgbClr val="FFC000"/>
                </a:solidFill>
              </a:rPr>
              <a:t>CORT</a:t>
            </a:r>
            <a:r>
              <a:rPr lang="en-US" sz="1800" b="1" i="1" dirty="0" err="1"/>
              <a:t>ison</a:t>
            </a:r>
            <a:r>
              <a:rPr lang="en-US" sz="1800" b="1" i="1" dirty="0"/>
              <a:t> in newly diagnosed primary </a:t>
            </a:r>
            <a:r>
              <a:rPr lang="en-US" sz="1800" b="1" i="1" dirty="0" err="1">
                <a:solidFill>
                  <a:srgbClr val="FFC000"/>
                </a:solidFill>
              </a:rPr>
              <a:t>AD</a:t>
            </a:r>
            <a:r>
              <a:rPr lang="en-US" sz="1800" b="1" i="1" dirty="0" err="1"/>
              <a:t>renal</a:t>
            </a:r>
            <a:r>
              <a:rPr lang="en-US" sz="1800" b="1" i="1" dirty="0"/>
              <a:t> insufficiency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Presentasjon av studien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Oversikt inkludert tidsramme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Tidsramme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Gjennomgang av protokoll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CRF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Fasttrack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Praktiske prosedyrer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Inklusjon og randomisering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enkelte konsultasjonene (pasientbesøk)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Prøver, analyser lokalt, lagring, forsendelse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Testbatterier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RAND-36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Addi-Qol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Kognitive tester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Søvn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Beintetthet og kroppssammensetning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Dokumenthåndtering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beholdes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sendes til Bergen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Personvernombud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Kontaktinfo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 &amp; A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 ROAS-nyheter, Lars, Eystein et al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Evt</a:t>
            </a:r>
            <a:endParaRPr lang="nb-N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75CE-2B0D-48AE-A0E3-BBC2ECCFC50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84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mg kortison være tilstrekkelig for de aller fleste voksne (12,5+6,25+6,25 mg), men det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-individuelle variasjoner og mange bruker høyere doser.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Kortison som er inaktivt må omdannes til kortisol ved hjelp av 11-beta-hydroksysteroid dehydrogenase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Mange andre land benytter hydrokortison (kortisol) med gjennomsnittlig døgndose på 20 mg. Halveringstiden for begge medikamenter er kort, om lag 90 minutter, men kortison har noe lengre virketid enn hydrokortison.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Nytt i 2022 er registrering av hydrokortisontabletter i Norge under salgsnavnet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Lilinorm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i en pakning med 10 mg og 5 mg tabletter, tilpasset 3-dosebehandling 10 + 5 + 5 mg daglig. Samtidig kan andre hydrokortisontabletter ikke lenger fås på registreringsfritak fra 1. januar 2023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CSHI: Noen få studier av pumpebehandling har vist at den gir få komplikasjoner og kan bedre livskvalitet.[13-16] Vår erfaring er at den kan være til stor hjelp for enkelte pasienter og bety at man kan går fra uføretrygd tilbake til arbeidslivet.</a:t>
            </a:r>
            <a:endParaRPr lang="nb-NO" altLang="nb-NO" dirty="0">
              <a:latin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75CE-2B0D-48AE-A0E3-BBC2ECCFC50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01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Open-</a:t>
            </a:r>
            <a:r>
              <a:rPr lang="nb-NO" dirty="0" err="1"/>
              <a:t>label</a:t>
            </a:r>
            <a:r>
              <a:rPr lang="nb-NO" dirty="0"/>
              <a:t> </a:t>
            </a:r>
            <a:r>
              <a:rPr lang="nb-NO" dirty="0" err="1"/>
              <a:t>study</a:t>
            </a:r>
            <a:r>
              <a:rPr lang="nb-NO" dirty="0"/>
              <a:t> (n=65)</a:t>
            </a:r>
          </a:p>
          <a:p>
            <a:pPr lvl="1"/>
            <a:r>
              <a:rPr lang="nb-NO" dirty="0"/>
              <a:t>Lavere BT og vekt</a:t>
            </a:r>
          </a:p>
          <a:p>
            <a:pPr lvl="1"/>
            <a:r>
              <a:rPr lang="nb-NO" dirty="0"/>
              <a:t>HbA1c senkning</a:t>
            </a:r>
          </a:p>
          <a:p>
            <a:r>
              <a:rPr lang="nb-NO" dirty="0"/>
              <a:t>Bedre urin kortisol profil</a:t>
            </a:r>
          </a:p>
          <a:p>
            <a:r>
              <a:rPr lang="nb-NO" dirty="0"/>
              <a:t>Langtidsbehandling er trygg (5-års) </a:t>
            </a:r>
          </a:p>
          <a:p>
            <a:pPr marL="457200" lvl="1" indent="0">
              <a:buNone/>
            </a:pPr>
            <a:r>
              <a:rPr lang="nb-NO" dirty="0"/>
              <a:t>							</a:t>
            </a:r>
            <a:r>
              <a:rPr lang="nb-NO" i="1" dirty="0"/>
              <a:t>Nilsson, 2017</a:t>
            </a:r>
          </a:p>
          <a:p>
            <a:r>
              <a:rPr lang="nb-NO" dirty="0"/>
              <a:t>Lavere pro-inflammatoriske markører og redusert antall selvrapporterte infeksjoner (</a:t>
            </a:r>
            <a:r>
              <a:rPr lang="en-US" altLang="nb-NO" i="1" dirty="0" err="1"/>
              <a:t>Isidori</a:t>
            </a:r>
            <a:r>
              <a:rPr lang="en-US" altLang="nb-NO" i="1" dirty="0"/>
              <a:t>, Lancet, 2018)</a:t>
            </a:r>
          </a:p>
          <a:p>
            <a:r>
              <a:rPr lang="nb-NO" dirty="0"/>
              <a:t>Overlegenhet i forhold til konvensjonell kortisonbehandling er ikke bevist</a:t>
            </a:r>
            <a:endParaRPr lang="nb-NO" i="1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3AFAE-324F-43AD-AF35-E0AF7259214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941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Register for organ-</a:t>
            </a:r>
            <a:r>
              <a:rPr lang="en-US" sz="1200" dirty="0" err="1"/>
              <a:t>spesifikke</a:t>
            </a:r>
            <a:r>
              <a:rPr lang="en-US" sz="1200" dirty="0"/>
              <a:t> autoimmune </a:t>
            </a:r>
            <a:r>
              <a:rPr lang="en-US" sz="1200" dirty="0" err="1"/>
              <a:t>sykdommer</a:t>
            </a:r>
            <a:r>
              <a:rPr lang="en-US" sz="1200" dirty="0"/>
              <a:t> (ROAS).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Kvalitetsregister bedrer pasientbehandlingen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av de største hindrene for forskning innen binyresykdommer har vært mangel på store pasientmaterialer. 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Najsonalt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kvalitetsregister for organspesifikke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autoimmune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sykdommer (ROAS) ble grunnlagt i 1996 og har etablert seg som det største i sitt slag i verden, og dekker rundt 65 prosent av norske pasienter med PAI.[3] Fra 2012 er det også et medisinsk kvalitetsregister, med kvalitetssikringsprosesser. Eksempler på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kvalitetsparametre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antall binyrekriser, utdeling av kortisolkort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Solu-cortef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Mer informasjon om registeret finner du på (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www.haukeland.no/roas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på 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www.kvalitetsregistre.no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 oppmuntrer til at alle med primær binyrebarksvikt inkluderes. Det finnes også en aktiv pasientforening, </a:t>
            </a:r>
            <a:r>
              <a:rPr lang="nb-NO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Morbus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Addisonforeningen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kan gi pasientene nyttig, informasjon og opplæring (www.addison.no).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75CE-2B0D-48AE-A0E3-BBC2ECCFC50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59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Viktig</a:t>
            </a:r>
            <a:r>
              <a:rPr lang="nb-NO" baseline="0" dirty="0"/>
              <a:t> å huske på at både </a:t>
            </a:r>
            <a:r>
              <a:rPr lang="nb-NO" baseline="0" dirty="0" err="1"/>
              <a:t>underbehandling</a:t>
            </a:r>
            <a:r>
              <a:rPr lang="nb-NO" baseline="0" dirty="0"/>
              <a:t> og overbehandling kan gi dårlig livskvalitet</a:t>
            </a:r>
          </a:p>
          <a:p>
            <a:r>
              <a:rPr lang="nb-NO" baseline="0" dirty="0"/>
              <a:t>I </a:t>
            </a:r>
            <a:r>
              <a:rPr lang="nb-NO" baseline="0" dirty="0" err="1"/>
              <a:t>tvsn</a:t>
            </a:r>
            <a:r>
              <a:rPr lang="nb-NO" baseline="0" dirty="0"/>
              <a:t> studier: Doser over 30 mg/d er assosiert med lavere livskvalitet</a:t>
            </a:r>
          </a:p>
          <a:p>
            <a:r>
              <a:rPr lang="nb-NO" baseline="0" dirty="0"/>
              <a:t>Viktig å ikke bare øke dosen om pasienten ikke mår bra</a:t>
            </a:r>
          </a:p>
          <a:p>
            <a:r>
              <a:rPr lang="nb-NO" baseline="0" dirty="0" err="1"/>
              <a:t>AddiQoL</a:t>
            </a:r>
            <a:r>
              <a:rPr lang="nb-NO" baseline="0" dirty="0"/>
              <a:t> er validert redskap for å måle livskvalitet- også hos enkeltpasienter- for eksempel ved forsøk på å bytte medikament</a:t>
            </a:r>
          </a:p>
          <a:p>
            <a:r>
              <a:rPr lang="nb-NO" baseline="0" dirty="0"/>
              <a:t>Særlig AddiQol8- </a:t>
            </a:r>
            <a:r>
              <a:rPr lang="nb-NO" baseline="0" dirty="0" err="1"/>
              <a:t>Fatigue</a:t>
            </a:r>
            <a:r>
              <a:rPr lang="nb-NO" baseline="0" dirty="0"/>
              <a:t> skala- måler symptom som går på </a:t>
            </a:r>
            <a:r>
              <a:rPr lang="nb-NO" baseline="0" dirty="0" err="1"/>
              <a:t>evt</a:t>
            </a:r>
            <a:r>
              <a:rPr lang="nb-NO" baseline="0" dirty="0"/>
              <a:t> underdosering.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375CE-2B0D-48AE-A0E3-BBC2ECCFC50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Husk å informere hvert studiesenter om å si fra om SAE innen 1 døgn og registrere alle AE i </a:t>
            </a:r>
            <a:r>
              <a:rPr lang="nb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excel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skjema.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5CE-2B0D-48AE-A0E3-BBC2ECCFC50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5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DCDE67-AF99-C83F-6151-E0BD78E1A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2686D0-451A-9E30-F396-20852CE63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35DF11-FD93-A2E1-A2C9-4AF4FF74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537D73-9185-A410-91F1-ACB0CB02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F2D98F-8650-20C2-7182-E6CFBE7C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5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FA922E-BC0D-18F7-B869-AC64C76E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677F6AF-A708-6D81-43D6-0E7C53377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0B3799-A49C-A96A-F67C-84004100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45F371-2B4B-A4F8-098B-239A9FB2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57D83E-1755-BE3F-C7D7-FB966CFA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3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E366150-1A94-E33A-58DF-8DBABFCCF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A2FE152-8DD3-BE75-D6CC-5709422CE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B20143-2149-CF65-8218-8EF3067A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257AA6-B489-1FF5-0F7F-08741C24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91FCBD-53B9-6CFE-BBB3-DB2A3AE5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EF6E78-559D-D22C-DC4E-E7ACCA0D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59F56C-6C40-F4F1-56F0-D952F401D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77E8C5-A807-3884-5BB5-C05C88EA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30CDB5-36E3-5BE4-A600-3E582BF0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384024-21D5-E912-1681-270DE486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3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28730B-6DFF-38BE-F016-20B1EE99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3D3EDC-45A0-9F58-D1E8-12E101B26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AC6A8B-A0CE-2A0C-A744-D23C5BE6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9726EB-24C0-331E-5902-1B9FB38D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ABB74D-A898-EB3D-70CA-75D08F37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E4C425-0335-9187-53BC-C912E8D2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FA0BF-CA7E-A359-947E-460747CC1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1E86489-3B5A-C0C8-38DD-599E00C5D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27FCD70-F448-E308-BFA6-ADC190D0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D2DBEE-AC9D-B662-252A-AF4CB73D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1B7CA6F-9ECE-DCC8-D44F-277E7677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AAF5CC-B324-3A52-F907-370772BD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E5F410-1820-F0C8-18F4-16D615F75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DDAFFCE-F4D5-96A2-BBA6-16BE91911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0CD1346-048C-2F37-7795-B59E18168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E5A3113-7797-3271-D258-FB1B91A8A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E82B46-37DF-1699-4E96-197874E8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18AC144-14A8-B513-1ACF-B1DC1649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83AD31D-7F29-0D29-AB83-47E23F43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0367D0-4342-88FF-3CF9-97E37577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8BA433E-9173-76C6-AD60-7E214453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3FF6309-C1B4-8A0C-5F7B-0F1EAADD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241071-B603-17A0-7831-5806C21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02469D5-D64E-5C5C-DB13-C00F8B78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50BAFD-D0FD-B898-177E-88F2FD41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DD22363-A419-E11D-3D04-2AC93302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F919BE-4BED-9D21-ABE9-52E1A4EC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400EF5-3AA0-3101-DE4B-0EAB29EF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D92D3DF-76F9-55A2-5D55-73BA19CB4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8F8F1B-7E88-4178-FD0B-ECD35AD1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C69D00-034A-5573-7002-9A0CF99C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84EF1F-FDDF-0C97-50ED-BA0682A5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E0CA1-F824-FF4F-FDB9-E2308505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E1372C7-85ED-5593-EE44-1DF5F53DF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29FCF30-CC56-54B0-0338-D52F7E74B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09FCB8-210D-B5A4-81D0-86CCE2C6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39CFA2-1B7F-D227-5A19-07994BD4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B7A360-D9CC-5C4D-7359-EBA3521E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3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32628DF-0DCB-B9C0-C0E9-D9CD10AA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721E1A-D8F2-5E39-023E-95EB7084B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ABEDA-4D2D-9321-D7ED-2F4B78188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9A0C-996D-47AD-9C15-8B8239BAA8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27A96-8A32-E620-3D5C-2162823A5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D5B257-AB30-E326-37D4-C75141330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1E62-861A-41BF-B9B5-17796A3CAD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1F5BA38-AE53-806E-B8B9-BB45A8879A3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7116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ndra.dis.steintorsdottir@helse-bergen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memoro.medisin.ntnu.n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72612" y="7095359"/>
            <a:ext cx="8534400" cy="1507067"/>
          </a:xfrm>
        </p:spPr>
        <p:txBody>
          <a:bodyPr/>
          <a:lstStyle/>
          <a:p>
            <a:r>
              <a:rPr lang="en-US" dirty="0" err="1"/>
              <a:t>Roas</a:t>
            </a:r>
            <a:r>
              <a:rPr lang="en-US" dirty="0"/>
              <a:t>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95672" y="2634900"/>
            <a:ext cx="9145126" cy="158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err="1"/>
              <a:t>Registerbasert</a:t>
            </a:r>
            <a:r>
              <a:rPr lang="en-US" sz="2800" b="1" i="1" dirty="0"/>
              <a:t>, </a:t>
            </a:r>
            <a:r>
              <a:rPr lang="en-US" sz="2800" b="1" i="1" dirty="0" err="1"/>
              <a:t>randomisert</a:t>
            </a:r>
            <a:r>
              <a:rPr lang="en-US" sz="2800" b="1" i="1" dirty="0"/>
              <a:t> </a:t>
            </a:r>
            <a:r>
              <a:rPr lang="en-US" sz="2800" b="1" i="1" dirty="0" err="1"/>
              <a:t>studie</a:t>
            </a:r>
            <a:r>
              <a:rPr lang="en-US" sz="2800" b="1" i="1" dirty="0"/>
              <a:t> av </a:t>
            </a:r>
            <a:r>
              <a:rPr lang="en-US" sz="2800" b="1" i="1" dirty="0" err="1"/>
              <a:t>glukokortikoidbehandling</a:t>
            </a:r>
            <a:r>
              <a:rPr lang="en-US" sz="2800" b="1" i="1" dirty="0"/>
              <a:t> </a:t>
            </a:r>
            <a:r>
              <a:rPr lang="en-US" sz="2800" b="1" i="1" dirty="0" err="1"/>
              <a:t>ved</a:t>
            </a:r>
            <a:r>
              <a:rPr lang="en-US" sz="2800" b="1" i="1" dirty="0"/>
              <a:t> </a:t>
            </a:r>
            <a:r>
              <a:rPr lang="en-US" sz="2800" b="1" i="1" dirty="0" err="1"/>
              <a:t>primær</a:t>
            </a:r>
            <a:r>
              <a:rPr lang="en-US" sz="2800" b="1" i="1" dirty="0"/>
              <a:t> </a:t>
            </a:r>
            <a:r>
              <a:rPr lang="en-US" sz="2800" b="1" i="1" dirty="0" err="1"/>
              <a:t>binyrebarksvikt</a:t>
            </a:r>
            <a:r>
              <a:rPr lang="en-US" sz="2800" b="1" dirty="0"/>
              <a:t>					</a:t>
            </a:r>
            <a:endParaRPr lang="nb-NO" sz="3600" dirty="0"/>
          </a:p>
        </p:txBody>
      </p:sp>
      <p:pic>
        <p:nvPicPr>
          <p:cNvPr id="2050" name="Picture 2" descr="Utlysning – Program for klinisk behandlingsforsk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88" y="6243588"/>
            <a:ext cx="1642839" cy="3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Til forsi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5" y="4761127"/>
            <a:ext cx="1223963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" y="5924790"/>
            <a:ext cx="2591025" cy="707197"/>
          </a:xfrm>
          <a:prstGeom prst="rect">
            <a:avLst/>
          </a:prstGeom>
        </p:spPr>
      </p:pic>
      <p:sp>
        <p:nvSpPr>
          <p:cNvPr id="7" name="Undertittel 2"/>
          <p:cNvSpPr txBox="1">
            <a:spLocks/>
          </p:cNvSpPr>
          <p:nvPr/>
        </p:nvSpPr>
        <p:spPr>
          <a:xfrm>
            <a:off x="7568930" y="5212062"/>
            <a:ext cx="3529965" cy="1223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ROAS </a:t>
            </a:r>
            <a:r>
              <a:rPr lang="en-US" dirty="0" err="1"/>
              <a:t>årsmøte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27. </a:t>
            </a:r>
            <a:r>
              <a:rPr lang="en-US" dirty="0" err="1"/>
              <a:t>oktober</a:t>
            </a:r>
            <a:r>
              <a:rPr lang="en-US" dirty="0"/>
              <a:t> 2023</a:t>
            </a:r>
          </a:p>
          <a:p>
            <a:pPr marL="0" indent="0">
              <a:buNone/>
            </a:pPr>
            <a:r>
              <a:rPr lang="en-US" dirty="0"/>
              <a:t>Sandra Steintorsdottir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479E858-1D1B-00AF-C435-6671CD920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2" y="732411"/>
            <a:ext cx="4040710" cy="1337458"/>
          </a:xfrm>
          <a:prstGeom prst="rect">
            <a:avLst/>
          </a:prstGeom>
        </p:spPr>
      </p:pic>
      <p:pic>
        <p:nvPicPr>
          <p:cNvPr id="18" name="Bilde 17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1F5EBA9D-E122-BA20-79D2-9AB74E75C7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98" y="5027893"/>
            <a:ext cx="1937162" cy="8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plan</a:t>
            </a:r>
          </a:p>
        </p:txBody>
      </p:sp>
      <p:pic>
        <p:nvPicPr>
          <p:cNvPr id="14" name="Graphic 10"/>
          <p:cNvPicPr/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396" b="12769"/>
          <a:stretch/>
        </p:blipFill>
        <p:spPr bwMode="auto">
          <a:xfrm>
            <a:off x="1024128" y="2251986"/>
            <a:ext cx="9552065" cy="3536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334699" y="3646316"/>
            <a:ext cx="1178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</a:rPr>
              <a:t>20 mg x 1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334699" y="2566703"/>
            <a:ext cx="174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2"/>
                </a:solidFill>
              </a:rPr>
              <a:t>12,5+ 6,25 + 6,25 mg</a:t>
            </a:r>
          </a:p>
        </p:txBody>
      </p:sp>
    </p:spTree>
    <p:extLst>
      <p:ext uri="{BB962C8B-B14F-4D97-AF65-F5344CB8AC3E}">
        <p14:creationId xmlns:p14="http://schemas.microsoft.com/office/powerpoint/2010/main" val="327360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5373B-399B-23FA-0B36-05D4E090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F7F16C-36F0-88E3-5CC2-0F40E0842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2C0DF4-D8A7-6439-92A2-7FD706B02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73" y="0"/>
            <a:ext cx="9919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7D12F6-DC58-B030-507A-584837BD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32C4DC-C6F3-CA3F-0B88-F648D402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D95BB90-2085-B865-0D17-FD80350E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357187"/>
            <a:ext cx="108775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8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5769" y="81023"/>
            <a:ext cx="7217047" cy="960699"/>
          </a:xfrm>
        </p:spPr>
        <p:txBody>
          <a:bodyPr>
            <a:normAutofit/>
          </a:bodyPr>
          <a:lstStyle/>
          <a:p>
            <a:r>
              <a:rPr lang="nb-NO" dirty="0" err="1"/>
              <a:t>Endojournal</a:t>
            </a:r>
            <a:r>
              <a:rPr lang="nb-NO" dirty="0"/>
              <a:t> / </a:t>
            </a:r>
            <a:r>
              <a:rPr lang="nb-NO" dirty="0" err="1"/>
              <a:t>Noklus</a:t>
            </a:r>
            <a:r>
              <a:rPr lang="nb-NO" dirty="0"/>
              <a:t> diabetes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92" y="1385698"/>
            <a:ext cx="11566724" cy="49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9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4FACC6-CF89-2542-C0AC-38F761AC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Uønsket hendelse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61DCDF-B5B5-EF98-9B86-6190B1C6B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 hendelser </a:t>
            </a:r>
            <a:r>
              <a:rPr lang="nb-NO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registreres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</a:t>
            </a:r>
            <a:r>
              <a:rPr lang="nb-NO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EndoJournal</a:t>
            </a:r>
            <a:endParaRPr lang="nb-NO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adverse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events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nb-NO" sz="2400" b="1" dirty="0">
                <a:latin typeface="Calibri" panose="020F0502020204030204" pitchFamily="34" charset="0"/>
                <a:ea typeface="Calibri" panose="020F0502020204030204" pitchFamily="34" charset="0"/>
              </a:rPr>
              <a:t>SAE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</a:rPr>
              <a:t> (severe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adverse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events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</a:rPr>
              <a:t>Kriser, sykehusinnleggelse</a:t>
            </a:r>
          </a:p>
          <a:p>
            <a:pPr lvl="1"/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Rapportere alvorlige hendelser innen 1 døgn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urdere om det er sammenheng med studielegemiddel (SUSAR)</a:t>
            </a:r>
          </a:p>
          <a:p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SUSAR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</a:rPr>
              <a:t>= En </a:t>
            </a:r>
            <a:r>
              <a:rPr lang="nb-NO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hendelse som møter kriteriene for «</a:t>
            </a:r>
            <a:r>
              <a:rPr lang="nb-NO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Serious</a:t>
            </a:r>
            <a:r>
              <a:rPr lang="nb-NO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Adverse</a:t>
            </a:r>
            <a:r>
              <a:rPr lang="nb-NO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b-NO" sz="14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Event</a:t>
            </a:r>
            <a:r>
              <a:rPr lang="nb-NO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» der årsakssammenheng med studielegemiddel ikke kan utelukkes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5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4DBAE9-6598-DB94-CB5D-64C13ADD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Utenom rutine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796861-BB9E-D576-0BE0-B2D6B768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u="sng" dirty="0"/>
              <a:t>Blodprøve</a:t>
            </a:r>
            <a:r>
              <a:rPr lang="nb-NO" dirty="0"/>
              <a:t>: Insulin, </a:t>
            </a:r>
            <a:r>
              <a:rPr lang="nb-NO" dirty="0" err="1"/>
              <a:t>aldosteron</a:t>
            </a:r>
            <a:r>
              <a:rPr lang="nb-NO" dirty="0"/>
              <a:t> (</a:t>
            </a:r>
            <a:r>
              <a:rPr lang="nb-NO" dirty="0">
                <a:solidFill>
                  <a:srgbClr val="FF0000"/>
                </a:solidFill>
              </a:rPr>
              <a:t>visitt 1, 5 og 6</a:t>
            </a:r>
            <a:r>
              <a:rPr lang="nb-NO" dirty="0"/>
              <a:t>) -</a:t>
            </a:r>
            <a:r>
              <a:rPr lang="nb-NO" dirty="0">
                <a:solidFill>
                  <a:srgbClr val="00B050"/>
                </a:solidFill>
              </a:rPr>
              <a:t>lokalt</a:t>
            </a:r>
          </a:p>
          <a:p>
            <a:r>
              <a:rPr lang="nb-NO" u="sng" dirty="0"/>
              <a:t>Hårprøve</a:t>
            </a:r>
            <a:r>
              <a:rPr lang="nb-NO" dirty="0"/>
              <a:t> (</a:t>
            </a:r>
            <a:r>
              <a:rPr lang="nb-NO" dirty="0">
                <a:solidFill>
                  <a:srgbClr val="FF0000"/>
                </a:solidFill>
              </a:rPr>
              <a:t>visitt 2 og 6</a:t>
            </a:r>
            <a:r>
              <a:rPr lang="nb-NO" dirty="0"/>
              <a:t>) – oppbevares </a:t>
            </a:r>
            <a:r>
              <a:rPr lang="nb-NO" dirty="0">
                <a:solidFill>
                  <a:srgbClr val="00B050"/>
                </a:solidFill>
              </a:rPr>
              <a:t>lokalt</a:t>
            </a:r>
          </a:p>
          <a:p>
            <a:r>
              <a:rPr lang="nb-NO" u="sng" dirty="0"/>
              <a:t>Blodprøve kortison </a:t>
            </a:r>
            <a:r>
              <a:rPr lang="nb-NO" dirty="0"/>
              <a:t>1 og 4 timer etter </a:t>
            </a:r>
            <a:r>
              <a:rPr lang="nb-NO" dirty="0" err="1"/>
              <a:t>tabl</a:t>
            </a:r>
            <a:r>
              <a:rPr lang="nb-NO" dirty="0"/>
              <a:t> (</a:t>
            </a:r>
            <a:r>
              <a:rPr lang="nb-NO" dirty="0">
                <a:solidFill>
                  <a:srgbClr val="FF0000"/>
                </a:solidFill>
              </a:rPr>
              <a:t>visitt 4</a:t>
            </a:r>
            <a:r>
              <a:rPr lang="nb-NO" dirty="0"/>
              <a:t>) - </a:t>
            </a:r>
            <a:r>
              <a:rPr lang="nb-NO" dirty="0">
                <a:solidFill>
                  <a:srgbClr val="00B050"/>
                </a:solidFill>
              </a:rPr>
              <a:t>lokalt</a:t>
            </a:r>
          </a:p>
          <a:p>
            <a:r>
              <a:rPr lang="nb-NO" u="sng" dirty="0"/>
              <a:t>Bentetthetsmåling</a:t>
            </a:r>
            <a:r>
              <a:rPr lang="nb-NO" dirty="0"/>
              <a:t> med kroppssammensetning (</a:t>
            </a:r>
            <a:r>
              <a:rPr lang="nb-NO" dirty="0">
                <a:solidFill>
                  <a:srgbClr val="FF0000"/>
                </a:solidFill>
              </a:rPr>
              <a:t>visitt 4 og 6</a:t>
            </a:r>
            <a:r>
              <a:rPr lang="nb-NO" dirty="0"/>
              <a:t>) - </a:t>
            </a:r>
            <a:r>
              <a:rPr lang="nb-NO" dirty="0">
                <a:solidFill>
                  <a:srgbClr val="00B050"/>
                </a:solidFill>
              </a:rPr>
              <a:t>lokalt</a:t>
            </a:r>
          </a:p>
          <a:p>
            <a:r>
              <a:rPr lang="nb-NO" dirty="0" err="1"/>
              <a:t>Cortad</a:t>
            </a:r>
            <a:r>
              <a:rPr lang="nb-NO" dirty="0"/>
              <a:t> </a:t>
            </a:r>
            <a:r>
              <a:rPr lang="nb-NO" u="sng" dirty="0"/>
              <a:t>biobank</a:t>
            </a:r>
            <a:r>
              <a:rPr lang="nb-NO" dirty="0"/>
              <a:t> (</a:t>
            </a:r>
            <a:r>
              <a:rPr lang="nb-NO" dirty="0">
                <a:solidFill>
                  <a:srgbClr val="FF0000"/>
                </a:solidFill>
              </a:rPr>
              <a:t>visitt 2, 5 og 6</a:t>
            </a:r>
            <a:r>
              <a:rPr lang="nb-NO" dirty="0"/>
              <a:t>) – </a:t>
            </a:r>
            <a:r>
              <a:rPr lang="nb-NO" dirty="0">
                <a:solidFill>
                  <a:srgbClr val="00B0F0"/>
                </a:solidFill>
              </a:rPr>
              <a:t>sendes Haukeland</a:t>
            </a:r>
          </a:p>
          <a:p>
            <a:r>
              <a:rPr lang="nb-NO" u="sng" dirty="0"/>
              <a:t>Spytt</a:t>
            </a:r>
            <a:r>
              <a:rPr lang="nb-NO" dirty="0"/>
              <a:t>: Før </a:t>
            </a:r>
            <a:r>
              <a:rPr lang="nb-NO" dirty="0" err="1"/>
              <a:t>tabl</a:t>
            </a:r>
            <a:r>
              <a:rPr lang="nb-NO" dirty="0"/>
              <a:t>, 1 og 4 timer etter </a:t>
            </a:r>
            <a:r>
              <a:rPr lang="nb-NO" dirty="0" err="1"/>
              <a:t>tabl</a:t>
            </a:r>
            <a:r>
              <a:rPr lang="nb-NO" dirty="0"/>
              <a:t> (</a:t>
            </a:r>
            <a:r>
              <a:rPr lang="nb-NO" dirty="0">
                <a:solidFill>
                  <a:srgbClr val="FF0000"/>
                </a:solidFill>
              </a:rPr>
              <a:t>visitt 5 og 6</a:t>
            </a:r>
            <a:r>
              <a:rPr lang="nb-NO" dirty="0"/>
              <a:t>) – </a:t>
            </a:r>
            <a:r>
              <a:rPr lang="nb-NO" dirty="0">
                <a:solidFill>
                  <a:srgbClr val="00B0F0"/>
                </a:solidFill>
              </a:rPr>
              <a:t>sendes Haukeland</a:t>
            </a:r>
          </a:p>
          <a:p>
            <a:r>
              <a:rPr lang="nb-NO" u="sng" dirty="0"/>
              <a:t>Døgnurin</a:t>
            </a:r>
            <a:r>
              <a:rPr lang="nb-NO" dirty="0"/>
              <a:t> (</a:t>
            </a:r>
            <a:r>
              <a:rPr lang="nb-NO" dirty="0">
                <a:solidFill>
                  <a:srgbClr val="FF0000"/>
                </a:solidFill>
              </a:rPr>
              <a:t>visitt 6</a:t>
            </a:r>
            <a:r>
              <a:rPr lang="nb-NO" dirty="0"/>
              <a:t>) – </a:t>
            </a:r>
            <a:r>
              <a:rPr lang="nb-NO" dirty="0">
                <a:solidFill>
                  <a:srgbClr val="00B0F0"/>
                </a:solidFill>
              </a:rPr>
              <a:t>sendes Haukeland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17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752" y="13787"/>
            <a:ext cx="4748495" cy="573901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776646" y="2254962"/>
            <a:ext cx="4642338" cy="3838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46"/>
          </a:p>
        </p:txBody>
      </p:sp>
      <p:sp>
        <p:nvSpPr>
          <p:cNvPr id="6" name="TekstSylinder 5"/>
          <p:cNvSpPr txBox="1"/>
          <p:nvPr/>
        </p:nvSpPr>
        <p:spPr>
          <a:xfrm>
            <a:off x="3748455" y="1845916"/>
            <a:ext cx="177384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2" b="1" dirty="0"/>
              <a:t>CORTAD-studien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748455" y="2571009"/>
            <a:ext cx="1220206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30" dirty="0"/>
              <a:t>Sett kryss ved rett besøk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985850" y="2781286"/>
            <a:ext cx="4325816" cy="475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246" dirty="0"/>
              <a:t>Visitt 2 (ved baseline</a:t>
            </a:r>
            <a:r>
              <a:rPr lang="nb-NO" sz="1246" dirty="0">
                <a:sym typeface="Wingdings" panose="05000000000000000000" pitchFamily="2" charset="2"/>
              </a:rPr>
              <a:t>): </a:t>
            </a:r>
            <a:br>
              <a:rPr lang="nb-NO" sz="1246" dirty="0">
                <a:sym typeface="Wingdings" panose="05000000000000000000" pitchFamily="2" charset="2"/>
              </a:rPr>
            </a:br>
            <a:r>
              <a:rPr lang="nb-NO" sz="1246" dirty="0">
                <a:sym typeface="Wingdings" panose="05000000000000000000" pitchFamily="2" charset="2"/>
              </a:rPr>
              <a:t>5 ml </a:t>
            </a:r>
            <a:r>
              <a:rPr lang="nb-NO" sz="1246" dirty="0" err="1">
                <a:sym typeface="Wingdings" panose="05000000000000000000" pitchFamily="2" charset="2"/>
              </a:rPr>
              <a:t>avpipettert</a:t>
            </a:r>
            <a:r>
              <a:rPr lang="nb-NO" sz="1246" dirty="0">
                <a:sym typeface="Wingdings" panose="05000000000000000000" pitchFamily="2" charset="2"/>
              </a:rPr>
              <a:t> serum, 6ml EDTA blod</a:t>
            </a:r>
            <a:endParaRPr lang="nb-NO" sz="1246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985850" y="3365830"/>
            <a:ext cx="4325816" cy="475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246" dirty="0"/>
              <a:t>Visitt 5 (6 mnd.</a:t>
            </a:r>
            <a:r>
              <a:rPr lang="nb-NO" sz="1246" dirty="0">
                <a:sym typeface="Wingdings" panose="05000000000000000000" pitchFamily="2" charset="2"/>
              </a:rPr>
              <a:t>):		</a:t>
            </a:r>
          </a:p>
          <a:p>
            <a:r>
              <a:rPr lang="nb-NO" sz="1246" dirty="0">
                <a:sym typeface="Wingdings" panose="05000000000000000000" pitchFamily="2" charset="2"/>
              </a:rPr>
              <a:t>5 ml </a:t>
            </a:r>
            <a:r>
              <a:rPr lang="nb-NO" sz="1246" dirty="0" err="1">
                <a:sym typeface="Wingdings" panose="05000000000000000000" pitchFamily="2" charset="2"/>
              </a:rPr>
              <a:t>avpipettert</a:t>
            </a:r>
            <a:r>
              <a:rPr lang="nb-NO" sz="1246" dirty="0">
                <a:sym typeface="Wingdings" panose="05000000000000000000" pitchFamily="2" charset="2"/>
              </a:rPr>
              <a:t> serum, 6ml EDTA blod</a:t>
            </a:r>
            <a:endParaRPr lang="nb-NO" sz="1246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985850" y="3950374"/>
            <a:ext cx="4325816" cy="475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246" dirty="0"/>
              <a:t>Visitt 6 (12 mnd.</a:t>
            </a:r>
            <a:r>
              <a:rPr lang="nb-NO" sz="1246" dirty="0">
                <a:sym typeface="Wingdings" panose="05000000000000000000" pitchFamily="2" charset="2"/>
              </a:rPr>
              <a:t>):		</a:t>
            </a:r>
          </a:p>
          <a:p>
            <a:r>
              <a:rPr lang="nb-NO" sz="1246" dirty="0">
                <a:sym typeface="Wingdings" panose="05000000000000000000" pitchFamily="2" charset="2"/>
              </a:rPr>
              <a:t>5 ml </a:t>
            </a:r>
            <a:r>
              <a:rPr lang="nb-NO" sz="1246" dirty="0" err="1">
                <a:sym typeface="Wingdings" panose="05000000000000000000" pitchFamily="2" charset="2"/>
              </a:rPr>
              <a:t>avpipettert</a:t>
            </a:r>
            <a:r>
              <a:rPr lang="nb-NO" sz="1246" dirty="0">
                <a:sym typeface="Wingdings" panose="05000000000000000000" pitchFamily="2" charset="2"/>
              </a:rPr>
              <a:t> serum, 6ml EDTA blod</a:t>
            </a:r>
            <a:endParaRPr lang="nb-NO" sz="1246" dirty="0"/>
          </a:p>
        </p:txBody>
      </p:sp>
      <p:sp>
        <p:nvSpPr>
          <p:cNvPr id="11" name="Rektangel 10"/>
          <p:cNvSpPr/>
          <p:nvPr/>
        </p:nvSpPr>
        <p:spPr>
          <a:xfrm>
            <a:off x="3847368" y="2883295"/>
            <a:ext cx="138478" cy="118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46"/>
          </a:p>
        </p:txBody>
      </p:sp>
      <p:sp>
        <p:nvSpPr>
          <p:cNvPr id="12" name="Rektangel 11"/>
          <p:cNvSpPr/>
          <p:nvPr/>
        </p:nvSpPr>
        <p:spPr>
          <a:xfrm>
            <a:off x="3847368" y="3476767"/>
            <a:ext cx="138478" cy="118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46"/>
          </a:p>
        </p:txBody>
      </p:sp>
      <p:sp>
        <p:nvSpPr>
          <p:cNvPr id="13" name="Rektangel 12"/>
          <p:cNvSpPr/>
          <p:nvPr/>
        </p:nvSpPr>
        <p:spPr>
          <a:xfrm>
            <a:off x="3847368" y="4068765"/>
            <a:ext cx="138478" cy="118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246"/>
          </a:p>
        </p:txBody>
      </p:sp>
      <p:sp>
        <p:nvSpPr>
          <p:cNvPr id="14" name="TekstSylinder 13"/>
          <p:cNvSpPr txBox="1"/>
          <p:nvPr/>
        </p:nvSpPr>
        <p:spPr>
          <a:xfrm>
            <a:off x="3748455" y="2299128"/>
            <a:ext cx="1633781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30" b="1" dirty="0"/>
              <a:t>Prøver som skal sendes til ROAS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3748459" y="4679267"/>
            <a:ext cx="2800767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30" dirty="0"/>
              <a:t>Husk å merke glass og rekvisisjon med navn og personnummer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3748458" y="5286891"/>
            <a:ext cx="2173993" cy="73096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830" dirty="0"/>
              <a:t>Send prøvene til </a:t>
            </a:r>
          </a:p>
          <a:p>
            <a:r>
              <a:rPr lang="nb-NO" sz="830" dirty="0"/>
              <a:t>Avdeling for medisinsk biokjemi og </a:t>
            </a:r>
            <a:r>
              <a:rPr lang="nb-NO" sz="830" dirty="0" err="1"/>
              <a:t>famakologi</a:t>
            </a:r>
            <a:endParaRPr lang="nb-NO" sz="830" dirty="0"/>
          </a:p>
          <a:p>
            <a:r>
              <a:rPr lang="nb-NO" sz="830" dirty="0"/>
              <a:t>Husebye v/ </a:t>
            </a:r>
            <a:r>
              <a:rPr lang="nb-NO" sz="830" dirty="0" err="1"/>
              <a:t>Endo</a:t>
            </a:r>
            <a:r>
              <a:rPr lang="nb-NO" sz="830" dirty="0"/>
              <a:t> </a:t>
            </a:r>
            <a:r>
              <a:rPr lang="nb-NO" sz="830" dirty="0" err="1"/>
              <a:t>spes.lab</a:t>
            </a:r>
            <a:r>
              <a:rPr lang="nb-NO" sz="830" dirty="0"/>
              <a:t> HUS</a:t>
            </a:r>
          </a:p>
          <a:p>
            <a:r>
              <a:rPr lang="nb-NO" sz="830" dirty="0"/>
              <a:t>Haukeland universitetssjukehus</a:t>
            </a:r>
          </a:p>
          <a:p>
            <a:r>
              <a:rPr lang="nb-NO" sz="830" dirty="0"/>
              <a:t>5021 Bergen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3748456" y="4858130"/>
            <a:ext cx="327846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30" dirty="0"/>
              <a:t>NB! Viktig at serumprøvene sentrifugeres og </a:t>
            </a:r>
            <a:r>
              <a:rPr lang="nb-NO" sz="830" dirty="0" err="1"/>
              <a:t>avpipetteres</a:t>
            </a:r>
            <a:r>
              <a:rPr lang="nb-NO" sz="830" dirty="0"/>
              <a:t> før forsendelse</a:t>
            </a:r>
          </a:p>
        </p:txBody>
      </p:sp>
    </p:spTree>
    <p:extLst>
      <p:ext uri="{BB962C8B-B14F-4D97-AF65-F5344CB8AC3E}">
        <p14:creationId xmlns:p14="http://schemas.microsoft.com/office/powerpoint/2010/main" val="44202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4C8B54E9-48C5-DE31-66EE-21F021F08D87}"/>
              </a:ext>
            </a:extLst>
          </p:cNvPr>
          <p:cNvSpPr txBox="1"/>
          <p:nvPr/>
        </p:nvSpPr>
        <p:spPr>
          <a:xfrm>
            <a:off x="2988945" y="1943588"/>
            <a:ext cx="6137910" cy="3050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Sendeprøver adresse: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6415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ROAS / Endokrin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forskningslab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96415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Avdeling for medisinsk biokjemi og farmakologi</a:t>
            </a:r>
          </a:p>
          <a:p>
            <a:pPr marL="1796415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v/ Eystein Husebye</a:t>
            </a:r>
          </a:p>
          <a:p>
            <a:pPr marL="1796415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Haukeland universitetssykehus</a:t>
            </a:r>
          </a:p>
          <a:p>
            <a:pPr marL="1796415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5021 Bergen</a:t>
            </a:r>
          </a:p>
        </p:txBody>
      </p:sp>
    </p:spTree>
    <p:extLst>
      <p:ext uri="{BB962C8B-B14F-4D97-AF65-F5344CB8AC3E}">
        <p14:creationId xmlns:p14="http://schemas.microsoft.com/office/powerpoint/2010/main" val="275191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1804D6-5984-CE63-379B-700FEE3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1-2  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(&lt;31 dager fra diagnose)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0AB155-3804-4BC0-B712-6AF0DC78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Signert samtykke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oppbevares i pasientperm lokalt til studieslutt</a:t>
            </a:r>
          </a:p>
          <a:p>
            <a:pPr>
              <a:lnSpc>
                <a:spcPct val="100000"/>
              </a:lnSpc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Randomisering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Ring Sandra på 47445641 </a:t>
            </a:r>
          </a:p>
          <a:p>
            <a:pPr>
              <a:lnSpc>
                <a:spcPct val="100000"/>
              </a:lnSpc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Studiemedisin</a:t>
            </a:r>
            <a:r>
              <a:rPr lang="nb-NO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500" dirty="0">
                <a:ea typeface="Calibri" panose="020F0502020204030204" pitchFamily="34" charset="0"/>
                <a:cs typeface="Times New Roman" panose="02020603050405020304" pitchFamily="18" charset="0"/>
              </a:rPr>
              <a:t>Hentes på apotek på vanlig måte.  O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ptimale doser: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nb-NO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Cortison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12,5 + 6,25 + 6,25 mg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nb-NO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Plenadren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 mg x 1  </a:t>
            </a:r>
            <a:r>
              <a:rPr lang="nb-NO" sz="15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HUSK! </a:t>
            </a:r>
            <a:r>
              <a:rPr lang="nb-NO" sz="15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Cortison</a:t>
            </a:r>
            <a:r>
              <a:rPr lang="nb-NO" sz="15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ved stress/kriser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Kvinne i fertil alder: </a:t>
            </a: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Graviditetstest</a:t>
            </a:r>
            <a:endParaRPr lang="nb-NO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Endojournal/</a:t>
            </a:r>
            <a:r>
              <a:rPr lang="nb-NO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fasttrack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Visitt skjema 1 og 2</a:t>
            </a:r>
            <a:endParaRPr lang="nb-NO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 e-post registreres. Info pas får tilsendt lenker til utfylling av livskvalitetsskjema og kognitiv testing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Blodprøve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Rutineprøver og insulin, </a:t>
            </a:r>
            <a:r>
              <a:rPr lang="nb-NO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aldosteron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(analyseres lokalt)</a:t>
            </a:r>
          </a:p>
          <a:p>
            <a:pPr marL="7429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b-NO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Cortad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biobank, egen rekvisisjon (sendes til Haukeland)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Hårprøve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Teipes på egnet skjema, oppbevares i pasientpermlokalt til studieslutt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b-NO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Planlegge </a:t>
            </a:r>
            <a:endParaRPr lang="nb-NO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telefontime om 1 uke (visitt 3)</a:t>
            </a:r>
          </a:p>
          <a:p>
            <a:pPr marL="742950" lvl="1" indent="-285750">
              <a:lnSpc>
                <a:spcPct val="10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b-NO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Planlegge visitt 4: Legetime, bentetthetsmåling og blodprøve (kortisol 1 og 4 timer etter morgendose)</a:t>
            </a:r>
          </a:p>
        </p:txBody>
      </p:sp>
    </p:spTree>
    <p:extLst>
      <p:ext uri="{BB962C8B-B14F-4D97-AF65-F5344CB8AC3E}">
        <p14:creationId xmlns:p14="http://schemas.microsoft.com/office/powerpoint/2010/main" val="260953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4BD7C8-F623-E819-7F11-8D7AA22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3, telefon  </a:t>
            </a:r>
            <a: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 dager etter inklusjon)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82D273-78AB-C32D-F6EF-153E79F5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Endojournal/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fasttrack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skjema 3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4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2" y="770714"/>
            <a:ext cx="3816339" cy="6086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5782" y="1193509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Referanseområdet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9490" y="5785611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Efmody</a:t>
            </a:r>
            <a:r>
              <a:rPr lang="nb-NO" dirty="0"/>
              <a:t> (2 x daglig)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9490" y="4101883"/>
            <a:ext cx="221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Plenadren</a:t>
            </a:r>
            <a:r>
              <a:rPr lang="nb-NO" dirty="0"/>
              <a:t> (1 x daglig)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2221" y="2618429"/>
            <a:ext cx="251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Hydrokortison 3 x daglig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2221" y="6550223"/>
            <a:ext cx="141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cs typeface="Arial" panose="020B0604020202020204" pitchFamily="34" charset="0"/>
              </a:rPr>
              <a:t>Porter, BMJ 2017</a:t>
            </a:r>
            <a:endParaRPr lang="nb-NO" sz="1400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323850" y="79387"/>
            <a:ext cx="10515600" cy="1055588"/>
          </a:xfrm>
        </p:spPr>
        <p:txBody>
          <a:bodyPr/>
          <a:lstStyle/>
          <a:p>
            <a:r>
              <a:rPr lang="nb-NO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ER OPTIMAL BEHANDLING?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0300113" y="3319379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Sort: CSHI</a:t>
            </a:r>
          </a:p>
          <a:p>
            <a:r>
              <a:rPr lang="nb-NO" sz="1400" dirty="0">
                <a:solidFill>
                  <a:schemeClr val="bg1"/>
                </a:solidFill>
              </a:rPr>
              <a:t>Grå: OHC</a:t>
            </a:r>
          </a:p>
        </p:txBody>
      </p:sp>
    </p:spTree>
    <p:extLst>
      <p:ext uri="{BB962C8B-B14F-4D97-AF65-F5344CB8AC3E}">
        <p14:creationId xmlns:p14="http://schemas.microsoft.com/office/powerpoint/2010/main" val="146044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D57D22-8392-4213-8F49-D9053FB5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4  </a:t>
            </a:r>
            <a: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måned etter inklusjon)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500522-6B31-07E1-5DD0-929304EF8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Endojournal/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fasttrack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skjema 4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Blodprøve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kortisol 1 time og 4 timer etter morgendose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Bentetthetsmåling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15443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ADE416-26A2-7150-1FF2-57CDE71F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5  </a:t>
            </a:r>
            <a: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 måneder etter inklusjon)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1D2A77-D32B-A967-DBCD-6681F8DB5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Endojournal/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fasttrack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skjema 5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Blodprøve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115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Rutineprøver og insulin 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aldosteron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(analyseres lokalt)</a:t>
            </a:r>
          </a:p>
          <a:p>
            <a:pPr lvl="1">
              <a:lnSpc>
                <a:spcPct val="115000"/>
              </a:lnSpc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biobank, egen rekvisisjon (sendes til Haukeland)</a:t>
            </a:r>
          </a:p>
          <a:p>
            <a:pPr>
              <a:lnSpc>
                <a:spcPct val="115000"/>
              </a:lnSpc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Spyttprøve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kortisol x 3: Før morgendose, 1 time etter og 4 timer etter morgendose (sendes til Haukeland)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Informere pasienten om at blir kontaktet for søvnradar og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aktigraf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89642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F7D073-38BC-353D-3DBE-1158229F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6  </a:t>
            </a:r>
            <a:r>
              <a:rPr lang="nb-NO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 måneder etter inklusjon)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5F0D416-7471-F27A-B506-9C238F50D96E}"/>
              </a:ext>
            </a:extLst>
          </p:cNvPr>
          <p:cNvSpPr txBox="1"/>
          <p:nvPr/>
        </p:nvSpPr>
        <p:spPr>
          <a:xfrm>
            <a:off x="838200" y="2342111"/>
            <a:ext cx="10515600" cy="2940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Endojournal/</a:t>
            </a:r>
            <a:r>
              <a:rPr lang="nb-NO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fasttrack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Visitt skjema 6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Blodprøve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Rutineprøver og insulin, </a:t>
            </a:r>
            <a:r>
              <a:rPr lang="nb-NO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aldosteron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(analyseres lokalt)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nb-NO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Cortad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biobank, egen rekvisisjon (sendes til Haukeland)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Hårprøve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tas. Teipes på egnet skjema, oppbevares i pasientpermlokalt til studieslutt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Spyttprøve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kortisol x 3: Før morgendose, 1 time etter og 4 timer etter morgendose (sendes til Haukeland)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Døgnurin</a:t>
            </a: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kortisol (sendes til Haukeland)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Bentetthetsmåling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6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A3D30B-F806-692B-AD3C-6833F8B4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Visitt 7, </a:t>
            </a:r>
            <a:r>
              <a:rPr lang="en-US" sz="4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End of study</a:t>
            </a:r>
            <a:endParaRPr lang="nb-NO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11E8EE-20E4-BC9E-4994-D9B98D739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Endojournal/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fasttrack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skjema 7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3311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Egen perm for hver pasient </a:t>
            </a:r>
          </a:p>
          <a:p>
            <a:pPr lvl="1"/>
            <a:r>
              <a:rPr lang="en-US" dirty="0" err="1"/>
              <a:t>Samtykke</a:t>
            </a:r>
            <a:endParaRPr lang="en-US" dirty="0"/>
          </a:p>
          <a:p>
            <a:pPr lvl="1"/>
            <a:r>
              <a:rPr lang="en-US" dirty="0" err="1"/>
              <a:t>Hårprøve</a:t>
            </a:r>
            <a:endParaRPr lang="en-US" dirty="0"/>
          </a:p>
          <a:p>
            <a:pPr lvl="1"/>
            <a:r>
              <a:rPr lang="en-US" dirty="0" err="1"/>
              <a:t>Utskrivt</a:t>
            </a:r>
            <a:r>
              <a:rPr lang="en-US" dirty="0"/>
              <a:t> av routine </a:t>
            </a:r>
            <a:r>
              <a:rPr lang="en-US" dirty="0" err="1"/>
              <a:t>blodprøvesvar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91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Kontaktinformasjon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Sandra Steintorsdottir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sandra.dis.steintorsdottir@helse-bergen.no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Mobil 474 45 641</a:t>
            </a:r>
          </a:p>
        </p:txBody>
      </p:sp>
    </p:spTree>
    <p:extLst>
      <p:ext uri="{BB962C8B-B14F-4D97-AF65-F5344CB8AC3E}">
        <p14:creationId xmlns:p14="http://schemas.microsoft.com/office/powerpoint/2010/main" val="101395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Plenadren</a:t>
            </a:r>
            <a:r>
              <a:rPr lang="nb-NO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03120"/>
            <a:ext cx="8946541" cy="352426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Skall med lettoppløselig hydrokortison - kjerne med forsinket frigjøring</a:t>
            </a:r>
          </a:p>
          <a:p>
            <a:r>
              <a:rPr lang="nb-NO" dirty="0" err="1"/>
              <a:t>Èn</a:t>
            </a:r>
            <a:r>
              <a:rPr lang="nb-NO" dirty="0"/>
              <a:t> gang daglig, morgen</a:t>
            </a:r>
          </a:p>
          <a:p>
            <a:r>
              <a:rPr lang="nb-NO" dirty="0"/>
              <a:t>20 og 5 mg</a:t>
            </a:r>
          </a:p>
          <a:p>
            <a:endParaRPr lang="nb-NO" dirty="0"/>
          </a:p>
          <a:p>
            <a:r>
              <a:rPr lang="nb-NO" dirty="0"/>
              <a:t>Koster 30 x mer en </a:t>
            </a:r>
            <a:r>
              <a:rPr lang="nb-NO" dirty="0" err="1"/>
              <a:t>Cortison</a:t>
            </a:r>
            <a:r>
              <a:rPr lang="nb-NO" dirty="0"/>
              <a:t> (130 </a:t>
            </a:r>
            <a:r>
              <a:rPr lang="nb-NO" dirty="0" err="1"/>
              <a:t>vs</a:t>
            </a:r>
            <a:r>
              <a:rPr lang="nb-NO" dirty="0"/>
              <a:t> 4 NOK døgn)</a:t>
            </a:r>
          </a:p>
          <a:p>
            <a:r>
              <a:rPr lang="nb-NO" dirty="0"/>
              <a:t>H-resept</a:t>
            </a:r>
          </a:p>
          <a:p>
            <a:r>
              <a:rPr lang="nb-NO" dirty="0"/>
              <a:t>Brukes av rundt 20% av PAI pas i Norge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" b="49199"/>
          <a:stretch/>
        </p:blipFill>
        <p:spPr bwMode="auto">
          <a:xfrm>
            <a:off x="7846793" y="5095426"/>
            <a:ext cx="4087211" cy="16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06" y="341618"/>
            <a:ext cx="2175774" cy="10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7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128" y="619506"/>
            <a:ext cx="9720072" cy="1499616"/>
          </a:xfrm>
        </p:spPr>
        <p:txBody>
          <a:bodyPr/>
          <a:lstStyle/>
          <a:p>
            <a:r>
              <a:rPr lang="en-US" dirty="0" err="1"/>
              <a:t>Hypotese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640329"/>
            <a:ext cx="10515600" cy="35366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hypothesize that </a:t>
            </a:r>
            <a:r>
              <a:rPr lang="en-US" u="sng" dirty="0" err="1"/>
              <a:t>Plenadren</a:t>
            </a:r>
            <a:r>
              <a:rPr lang="en-US" u="sng" dirty="0"/>
              <a:t> is superior to thrice daily Cortisone</a:t>
            </a:r>
            <a:r>
              <a:rPr lang="en-US" dirty="0"/>
              <a:t> to improve patient outcome, including:</a:t>
            </a:r>
          </a:p>
          <a:p>
            <a:endParaRPr lang="nb-NO" dirty="0"/>
          </a:p>
          <a:p>
            <a:pPr lvl="1"/>
            <a:r>
              <a:rPr lang="en-US" dirty="0"/>
              <a:t>Improved </a:t>
            </a:r>
            <a:r>
              <a:rPr lang="en-US" dirty="0" err="1"/>
              <a:t>HRQoL</a:t>
            </a:r>
            <a:r>
              <a:rPr lang="en-US" dirty="0"/>
              <a:t>, including mood and cognitive function</a:t>
            </a:r>
            <a:endParaRPr lang="nb-NO" dirty="0"/>
          </a:p>
          <a:p>
            <a:pPr lvl="1"/>
            <a:r>
              <a:rPr lang="en-US" dirty="0"/>
              <a:t>Improved sleep quality </a:t>
            </a:r>
            <a:endParaRPr lang="nb-NO" dirty="0"/>
          </a:p>
          <a:p>
            <a:pPr lvl="1"/>
            <a:r>
              <a:rPr lang="en-US" dirty="0"/>
              <a:t>Improved working ability (i.e. less sick leave, lower frequency of sick pension)</a:t>
            </a:r>
            <a:endParaRPr lang="nb-NO" dirty="0"/>
          </a:p>
          <a:p>
            <a:pPr lvl="1"/>
            <a:r>
              <a:rPr lang="en-US" dirty="0"/>
              <a:t>Reduction in clinical risk factors of cardiovascular and metabolic disease including weight, waist circumference, blood pressure, lipid profile, bone health, and glucose levels.</a:t>
            </a:r>
            <a:endParaRPr lang="nb-NO" dirty="0"/>
          </a:p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3793B54-B927-ED6F-7A7C-25015400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60" y="507520"/>
            <a:ext cx="3144362" cy="10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6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258190-2162-1B59-5EE3-D1970DF0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inklusjon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3755A9-6B45-20B1-9980-EBA5D354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Startet 1. august 2023</a:t>
            </a:r>
          </a:p>
          <a:p>
            <a:r>
              <a:rPr lang="nb-NO" dirty="0"/>
              <a:t>4 pas (+ 2 «meldte»)</a:t>
            </a:r>
          </a:p>
          <a:p>
            <a:pPr lvl="1"/>
            <a:r>
              <a:rPr lang="nb-NO" dirty="0"/>
              <a:t>2 </a:t>
            </a:r>
            <a:r>
              <a:rPr lang="nb-NO" dirty="0" err="1"/>
              <a:t>Cortison</a:t>
            </a:r>
            <a:endParaRPr lang="nb-NO" dirty="0"/>
          </a:p>
          <a:p>
            <a:pPr lvl="1"/>
            <a:r>
              <a:rPr lang="nb-NO" dirty="0"/>
              <a:t>2 </a:t>
            </a:r>
            <a:r>
              <a:rPr lang="nb-NO" dirty="0" err="1"/>
              <a:t>Plenadren</a:t>
            </a:r>
            <a:endParaRPr lang="nb-NO" dirty="0"/>
          </a:p>
          <a:p>
            <a:endParaRPr lang="nb-NO" dirty="0"/>
          </a:p>
          <a:p>
            <a:r>
              <a:rPr lang="nb-NO" dirty="0"/>
              <a:t>2 Bergen (Tønsberg)</a:t>
            </a:r>
          </a:p>
          <a:p>
            <a:r>
              <a:rPr lang="nb-NO" dirty="0"/>
              <a:t>1 OUS</a:t>
            </a:r>
          </a:p>
          <a:p>
            <a:r>
              <a:rPr lang="nb-NO" dirty="0"/>
              <a:t>1 Innlandet</a:t>
            </a:r>
          </a:p>
        </p:txBody>
      </p:sp>
    </p:spTree>
    <p:extLst>
      <p:ext uri="{BB962C8B-B14F-4D97-AF65-F5344CB8AC3E}">
        <p14:creationId xmlns:p14="http://schemas.microsoft.com/office/powerpoint/2010/main" val="387348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8A5BFC-D951-1A6E-42E1-4479E4EF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 inklusjon starter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7018A1-EECA-788A-3ED3-C79152B9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Informere Personvernombudet </a:t>
            </a:r>
          </a:p>
          <a:p>
            <a:r>
              <a:rPr lang="nb-NO" dirty="0"/>
              <a:t>Avklare hvem som tar </a:t>
            </a:r>
            <a:r>
              <a:rPr lang="nb-NO" dirty="0" err="1"/>
              <a:t>Cortad</a:t>
            </a:r>
            <a:r>
              <a:rPr lang="nb-NO" dirty="0"/>
              <a:t>-biobank prøver </a:t>
            </a:r>
          </a:p>
          <a:p>
            <a:pPr lvl="1"/>
            <a:r>
              <a:rPr lang="nb-NO" sz="2000" dirty="0"/>
              <a:t>Lab krever avtale</a:t>
            </a:r>
          </a:p>
          <a:p>
            <a:pPr lvl="1"/>
            <a:r>
              <a:rPr lang="nb-NO" sz="2000" dirty="0"/>
              <a:t>Studiesykepleier/sykepleier på poliklinikken</a:t>
            </a:r>
          </a:p>
          <a:p>
            <a:pPr lvl="1"/>
            <a:r>
              <a:rPr lang="nb-NO" sz="2000" u="sng" dirty="0"/>
              <a:t>Alle andre prøver/undersøkelser går etter klinisk rutine</a:t>
            </a:r>
            <a:endParaRPr lang="nb-NO" u="sng" dirty="0"/>
          </a:p>
          <a:p>
            <a:r>
              <a:rPr lang="nb-NO" dirty="0"/>
              <a:t>Monitor </a:t>
            </a:r>
            <a:r>
              <a:rPr lang="nb-NO" dirty="0" err="1"/>
              <a:t>initeringsbesøk</a:t>
            </a:r>
            <a:r>
              <a:rPr lang="nb-NO" dirty="0"/>
              <a:t>: Inklusjon kan først starte når «grønt lys»</a:t>
            </a:r>
          </a:p>
          <a:p>
            <a:r>
              <a:rPr lang="nb-NO" dirty="0"/>
              <a:t>ISF perm skal oppbevares på studiested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08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1" y="522199"/>
            <a:ext cx="4709160" cy="22095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500" dirty="0" err="1"/>
              <a:t>Inklusjonskriterier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Nydiagnostisert</a:t>
            </a:r>
            <a:r>
              <a:rPr lang="en-US" dirty="0"/>
              <a:t> PAI (&lt;31 </a:t>
            </a:r>
            <a:r>
              <a:rPr lang="en-US" dirty="0" err="1"/>
              <a:t>dager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Alder 16-80 </a:t>
            </a:r>
            <a:r>
              <a:rPr lang="en-US" dirty="0" err="1"/>
              <a:t>år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Kvinner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fertile alder: </a:t>
            </a:r>
            <a:r>
              <a:rPr lang="en-US" dirty="0" err="1"/>
              <a:t>Negativ</a:t>
            </a:r>
            <a:r>
              <a:rPr lang="en-US" dirty="0"/>
              <a:t> </a:t>
            </a:r>
            <a:r>
              <a:rPr lang="en-US" dirty="0" err="1"/>
              <a:t>graviditetstest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(</a:t>
            </a:r>
            <a:r>
              <a:rPr lang="en-US" dirty="0" err="1"/>
              <a:t>inklusjon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ROAS)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58892063-98CA-2D09-BB13-F80424E0A57E}"/>
              </a:ext>
            </a:extLst>
          </p:cNvPr>
          <p:cNvSpPr txBox="1">
            <a:spLocks/>
          </p:cNvSpPr>
          <p:nvPr/>
        </p:nvSpPr>
        <p:spPr>
          <a:xfrm>
            <a:off x="5916930" y="437198"/>
            <a:ext cx="6275070" cy="43976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dirty="0" err="1"/>
              <a:t>Samtidig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kortisol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og</a:t>
            </a:r>
            <a:r>
              <a:rPr lang="en-US" altLang="en-US" sz="2800" dirty="0"/>
              <a:t> ACTH</a:t>
            </a:r>
          </a:p>
          <a:p>
            <a:pPr lvl="1">
              <a:defRPr/>
            </a:pPr>
            <a:r>
              <a:rPr lang="en-US" altLang="en-US" dirty="0"/>
              <a:t>S-</a:t>
            </a:r>
            <a:r>
              <a:rPr lang="en-US" altLang="en-US" dirty="0" err="1"/>
              <a:t>kortisol</a:t>
            </a:r>
            <a:r>
              <a:rPr lang="en-US" altLang="en-US" dirty="0"/>
              <a:t> &lt; 138 nmol/L</a:t>
            </a:r>
          </a:p>
          <a:p>
            <a:pPr lvl="1">
              <a:defRPr/>
            </a:pPr>
            <a:r>
              <a:rPr lang="en-US" altLang="en-US" dirty="0"/>
              <a:t>P-ACTH &gt; 2 x </a:t>
            </a:r>
            <a:r>
              <a:rPr lang="en-US" altLang="en-US" dirty="0" err="1"/>
              <a:t>øvre</a:t>
            </a:r>
            <a:r>
              <a:rPr lang="en-US" altLang="en-US" dirty="0"/>
              <a:t> </a:t>
            </a:r>
            <a:r>
              <a:rPr lang="en-US" altLang="en-US" dirty="0" err="1"/>
              <a:t>referansegrense</a:t>
            </a:r>
            <a:endParaRPr lang="en-US" altLang="en-US" dirty="0"/>
          </a:p>
          <a:p>
            <a:pPr lvl="1">
              <a:defRPr/>
            </a:pPr>
            <a:r>
              <a:rPr lang="en-US" altLang="en-US" dirty="0" err="1"/>
              <a:t>Økt</a:t>
            </a:r>
            <a:r>
              <a:rPr lang="en-US" altLang="en-US" dirty="0"/>
              <a:t> renin</a:t>
            </a:r>
          </a:p>
          <a:p>
            <a:pPr lvl="1">
              <a:defRPr/>
            </a:pPr>
            <a:r>
              <a:rPr lang="en-US" altLang="en-US" dirty="0" err="1"/>
              <a:t>Lav</a:t>
            </a:r>
            <a:r>
              <a:rPr lang="en-US" altLang="en-US" dirty="0"/>
              <a:t> DHEA/DHEAS</a:t>
            </a:r>
          </a:p>
          <a:p>
            <a:pPr marL="0" indent="0">
              <a:buFontTx/>
              <a:buNone/>
              <a:defRPr/>
            </a:pPr>
            <a:r>
              <a:rPr lang="en-US" altLang="en-US" sz="2800" dirty="0" err="1"/>
              <a:t>Synactentest</a:t>
            </a:r>
            <a:r>
              <a:rPr lang="en-US" altLang="en-US" sz="2800" dirty="0"/>
              <a:t> (“</a:t>
            </a:r>
            <a:r>
              <a:rPr lang="en-US" altLang="en-US" sz="2800" dirty="0" err="1"/>
              <a:t>gullstandard</a:t>
            </a:r>
            <a:r>
              <a:rPr lang="en-US" altLang="en-US" sz="2800" dirty="0"/>
              <a:t>”), 250 mcg </a:t>
            </a:r>
            <a:r>
              <a:rPr lang="en-US" altLang="en-US" sz="2800" dirty="0" err="1"/>
              <a:t>i.v.</a:t>
            </a:r>
            <a:endParaRPr lang="en-US" altLang="en-US" sz="2800" dirty="0"/>
          </a:p>
          <a:p>
            <a:pPr lvl="1">
              <a:defRPr/>
            </a:pPr>
            <a:r>
              <a:rPr lang="en-US" altLang="nb-NO" dirty="0"/>
              <a:t>K</a:t>
            </a:r>
            <a:r>
              <a:rPr lang="en-GB" altLang="nb-NO" dirty="0" err="1"/>
              <a:t>ortisol</a:t>
            </a:r>
            <a:r>
              <a:rPr lang="en-GB" altLang="nb-NO" dirty="0"/>
              <a:t> &lt; 415 nmol/L </a:t>
            </a:r>
            <a:r>
              <a:rPr lang="en-GB" altLang="nb-NO" dirty="0" err="1"/>
              <a:t>etter</a:t>
            </a:r>
            <a:r>
              <a:rPr lang="en-GB" altLang="nb-NO" dirty="0"/>
              <a:t> 30 min</a:t>
            </a:r>
            <a:endParaRPr lang="en-US" altLang="en-US" dirty="0"/>
          </a:p>
          <a:p>
            <a:pPr lvl="1">
              <a:defRPr/>
            </a:pPr>
            <a:r>
              <a:rPr lang="en-US" altLang="en-US" dirty="0" err="1"/>
              <a:t>Kortisol</a:t>
            </a:r>
            <a:r>
              <a:rPr lang="en-US" altLang="en-US" dirty="0"/>
              <a:t> &lt; 485 nmol/L </a:t>
            </a:r>
            <a:r>
              <a:rPr lang="en-US" altLang="en-US" dirty="0" err="1"/>
              <a:t>etter</a:t>
            </a:r>
            <a:r>
              <a:rPr lang="en-US" altLang="en-US" dirty="0"/>
              <a:t> 60 min (LCMSMS)</a:t>
            </a:r>
            <a:endParaRPr lang="en-US" altLang="en-US" sz="2800" dirty="0"/>
          </a:p>
          <a:p>
            <a:pPr marL="0" indent="0">
              <a:buFontTx/>
              <a:buNone/>
              <a:defRPr/>
            </a:pPr>
            <a:r>
              <a:rPr lang="en-US" altLang="en-US" sz="2800" dirty="0" err="1"/>
              <a:t>Etiologisk</a:t>
            </a:r>
            <a:r>
              <a:rPr lang="en-US" altLang="en-US" sz="2800" dirty="0"/>
              <a:t> diagnose</a:t>
            </a:r>
          </a:p>
          <a:p>
            <a:pPr lvl="1">
              <a:defRPr/>
            </a:pPr>
            <a:r>
              <a:rPr lang="en-US" altLang="en-US" sz="2800" dirty="0"/>
              <a:t>	</a:t>
            </a:r>
            <a:r>
              <a:rPr lang="en-US" altLang="en-US" dirty="0"/>
              <a:t>21OH-autoantistoffer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DA5D3D0-123A-A0AA-AF42-5DAA17EF3976}"/>
              </a:ext>
            </a:extLst>
          </p:cNvPr>
          <p:cNvSpPr txBox="1"/>
          <p:nvPr/>
        </p:nvSpPr>
        <p:spPr>
          <a:xfrm>
            <a:off x="914401" y="4834890"/>
            <a:ext cx="613791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err="1"/>
              <a:t>Eksklusjonskriterier</a:t>
            </a:r>
            <a:r>
              <a:rPr lang="en-US" sz="2200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/>
              <a:t>Høydose</a:t>
            </a:r>
            <a:r>
              <a:rPr lang="en-US" sz="2200" dirty="0"/>
              <a:t> </a:t>
            </a:r>
            <a:r>
              <a:rPr lang="en-US" sz="2200" dirty="0" err="1"/>
              <a:t>glukokortikoid</a:t>
            </a:r>
            <a:r>
              <a:rPr lang="en-US" sz="2200" dirty="0"/>
              <a:t> </a:t>
            </a:r>
            <a:r>
              <a:rPr lang="en-US" sz="2200" dirty="0" err="1"/>
              <a:t>beh</a:t>
            </a:r>
            <a:r>
              <a:rPr lang="en-US" sz="2200" dirty="0"/>
              <a:t>. </a:t>
            </a:r>
            <a:r>
              <a:rPr lang="en-US" sz="2200" dirty="0" err="1"/>
              <a:t>siste</a:t>
            </a:r>
            <a:r>
              <a:rPr lang="en-US" sz="2200" dirty="0"/>
              <a:t> 3 </a:t>
            </a:r>
            <a:r>
              <a:rPr lang="en-US" sz="2200" dirty="0" err="1"/>
              <a:t>mnd</a:t>
            </a:r>
            <a:r>
              <a:rPr lang="en-US" sz="22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/>
              <a:t>Malignitet</a:t>
            </a:r>
            <a:r>
              <a:rPr lang="en-US" sz="2200" dirty="0"/>
              <a:t>, </a:t>
            </a:r>
            <a:r>
              <a:rPr lang="en-US" sz="2200" dirty="0" err="1"/>
              <a:t>alvorlig</a:t>
            </a:r>
            <a:r>
              <a:rPr lang="en-US" sz="2200" dirty="0"/>
              <a:t> lever/</a:t>
            </a:r>
            <a:r>
              <a:rPr lang="en-US" sz="2200" dirty="0" err="1"/>
              <a:t>nyresvikt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/>
              <a:t>Alvorlig</a:t>
            </a:r>
            <a:r>
              <a:rPr lang="en-US" sz="2200" dirty="0"/>
              <a:t> </a:t>
            </a:r>
            <a:r>
              <a:rPr lang="en-US" sz="2200" dirty="0" err="1"/>
              <a:t>psykisk</a:t>
            </a:r>
            <a:r>
              <a:rPr lang="en-US" sz="2200" dirty="0"/>
              <a:t> </a:t>
            </a:r>
            <a:r>
              <a:rPr lang="en-US" sz="2200" dirty="0" err="1"/>
              <a:t>lidelse</a:t>
            </a:r>
            <a:r>
              <a:rPr lang="en-US" sz="2200" dirty="0"/>
              <a:t>, </a:t>
            </a:r>
            <a:r>
              <a:rPr lang="en-US" sz="2200" dirty="0" err="1"/>
              <a:t>avhengighet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55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Primært</a:t>
            </a:r>
            <a:r>
              <a:rPr lang="en-US" dirty="0"/>
              <a:t> </a:t>
            </a:r>
            <a:r>
              <a:rPr lang="en-US" dirty="0" err="1"/>
              <a:t>mål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4128" y="2043112"/>
            <a:ext cx="6351455" cy="4023360"/>
          </a:xfrm>
        </p:spPr>
        <p:txBody>
          <a:bodyPr/>
          <a:lstStyle/>
          <a:p>
            <a:r>
              <a:rPr lang="en-US" dirty="0" err="1"/>
              <a:t>Forskjell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u="sng" dirty="0" err="1"/>
              <a:t>livskvalitet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HRQoL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Inkl</a:t>
            </a:r>
            <a:r>
              <a:rPr lang="en-US" dirty="0"/>
              <a:t> </a:t>
            </a:r>
            <a:r>
              <a:rPr lang="en-US" dirty="0" err="1"/>
              <a:t>kognitiv</a:t>
            </a:r>
            <a:r>
              <a:rPr lang="en-US" dirty="0"/>
              <a:t> </a:t>
            </a:r>
            <a:r>
              <a:rPr lang="en-US" dirty="0" err="1"/>
              <a:t>funksjon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Pas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tilsendt</a:t>
            </a:r>
            <a:r>
              <a:rPr lang="en-US" dirty="0"/>
              <a:t> </a:t>
            </a:r>
            <a:r>
              <a:rPr lang="en-US" dirty="0" err="1"/>
              <a:t>lenke</a:t>
            </a:r>
            <a:r>
              <a:rPr lang="en-US" dirty="0"/>
              <a:t> via </a:t>
            </a:r>
            <a:r>
              <a:rPr lang="en-US" dirty="0" err="1"/>
              <a:t>platformen</a:t>
            </a:r>
            <a:r>
              <a:rPr lang="en-US" dirty="0"/>
              <a:t> </a:t>
            </a:r>
            <a:r>
              <a:rPr lang="en-US" dirty="0" err="1"/>
              <a:t>memoro</a:t>
            </a:r>
            <a:r>
              <a:rPr lang="en-US" dirty="0"/>
              <a:t> (Trondheim)</a:t>
            </a:r>
          </a:p>
          <a:p>
            <a:pPr lvl="1"/>
            <a:endParaRPr lang="en-US" dirty="0"/>
          </a:p>
          <a:p>
            <a:endParaRPr lang="nb-NO" dirty="0"/>
          </a:p>
          <a:p>
            <a:endParaRPr lang="en-US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766" y="86143"/>
            <a:ext cx="4092003" cy="4182309"/>
          </a:xfrm>
          <a:prstGeom prst="rect">
            <a:avLst/>
          </a:prstGeom>
        </p:spPr>
      </p:pic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3B76691F-A794-D1DC-837D-03204682FB7E}"/>
              </a:ext>
            </a:extLst>
          </p:cNvPr>
          <p:cNvSpPr txBox="1">
            <a:spLocks/>
          </p:cNvSpPr>
          <p:nvPr/>
        </p:nvSpPr>
        <p:spPr>
          <a:xfrm>
            <a:off x="1560154" y="4316701"/>
            <a:ext cx="4186850" cy="52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hlinkClick r:id="rId4"/>
              </a:rPr>
              <a:t>memoro.medisin.ntnu.no</a:t>
            </a:r>
            <a:endParaRPr lang="nb-NO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375583" y="3405664"/>
            <a:ext cx="4602367" cy="3452336"/>
            <a:chOff x="158" y="436"/>
            <a:chExt cx="5651" cy="3884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2746" cy="3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436"/>
              <a:ext cx="2748" cy="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59" y="1797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59" y="1933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58" y="2069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59" y="2205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062" y="3203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061" y="2568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59" y="1661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061" y="2160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6" name="TekstSylinder 1"/>
          <p:cNvSpPr txBox="1">
            <a:spLocks noChangeArrowheads="1"/>
          </p:cNvSpPr>
          <p:nvPr/>
        </p:nvSpPr>
        <p:spPr bwMode="auto">
          <a:xfrm>
            <a:off x="9668668" y="6245542"/>
            <a:ext cx="2151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i="1" dirty="0"/>
              <a:t>Øksnes et al JCEM 2012</a:t>
            </a:r>
          </a:p>
        </p:txBody>
      </p:sp>
    </p:spTree>
    <p:extLst>
      <p:ext uri="{BB962C8B-B14F-4D97-AF65-F5344CB8AC3E}">
        <p14:creationId xmlns:p14="http://schemas.microsoft.com/office/powerpoint/2010/main" val="20744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7458" y="128261"/>
            <a:ext cx="8534400" cy="980902"/>
          </a:xfrm>
        </p:spPr>
        <p:txBody>
          <a:bodyPr/>
          <a:lstStyle/>
          <a:p>
            <a:r>
              <a:rPr lang="en-US" dirty="0" err="1"/>
              <a:t>Sekundære</a:t>
            </a:r>
            <a:r>
              <a:rPr lang="en-US" dirty="0"/>
              <a:t> </a:t>
            </a:r>
            <a:r>
              <a:rPr lang="en-US" dirty="0" err="1"/>
              <a:t>mål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6094" y="1268277"/>
            <a:ext cx="8534400" cy="5461462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 err="1"/>
              <a:t>Kardio-metabolsk</a:t>
            </a:r>
            <a:r>
              <a:rPr lang="en-US" sz="3200" u="sng" dirty="0"/>
              <a:t> </a:t>
            </a:r>
            <a:r>
              <a:rPr lang="en-US" sz="3200" u="sng" dirty="0" err="1"/>
              <a:t>helse</a:t>
            </a:r>
            <a:r>
              <a:rPr lang="en-US" sz="3200" i="1" dirty="0"/>
              <a:t>:</a:t>
            </a:r>
            <a:endParaRPr lang="nb-NO" sz="3200" dirty="0"/>
          </a:p>
          <a:p>
            <a:pPr lvl="1"/>
            <a:r>
              <a:rPr lang="en-US" sz="1900" i="1" dirty="0"/>
              <a:t>Blood pressure: systolic blood pressure and diastolic blood pressure</a:t>
            </a:r>
            <a:endParaRPr lang="nb-NO" sz="1900" i="1" dirty="0"/>
          </a:p>
          <a:p>
            <a:pPr lvl="1"/>
            <a:r>
              <a:rPr lang="en-US" sz="1900" i="1" dirty="0"/>
              <a:t>Body weight, waist circumference, body mass index, visceral adipose tissue (body composition)</a:t>
            </a:r>
            <a:endParaRPr lang="nb-NO" sz="1900" i="1" dirty="0"/>
          </a:p>
          <a:p>
            <a:pPr lvl="1"/>
            <a:r>
              <a:rPr lang="en-US" sz="1900" i="1" dirty="0"/>
              <a:t>Total cholesterol, LDL, HDL, triglycerides </a:t>
            </a:r>
            <a:endParaRPr lang="nb-NO" sz="1900" i="1" dirty="0"/>
          </a:p>
          <a:p>
            <a:pPr lvl="1"/>
            <a:r>
              <a:rPr lang="en-US" sz="1900" i="1" dirty="0"/>
              <a:t>Glucose, insulin, HOMA index</a:t>
            </a:r>
            <a:endParaRPr lang="nb-NO" sz="2200" i="1" dirty="0"/>
          </a:p>
          <a:p>
            <a:r>
              <a:rPr lang="en-US" sz="3200" u="sng" dirty="0" err="1"/>
              <a:t>Benhelse</a:t>
            </a:r>
            <a:r>
              <a:rPr lang="en-US" sz="3200" i="1" dirty="0"/>
              <a:t>:</a:t>
            </a:r>
            <a:endParaRPr lang="nb-NO" sz="3200" dirty="0"/>
          </a:p>
          <a:p>
            <a:pPr lvl="1"/>
            <a:r>
              <a:rPr lang="en-US" sz="1900" i="1" dirty="0"/>
              <a:t>P1NP, 25OH D-vitamin</a:t>
            </a:r>
          </a:p>
          <a:p>
            <a:pPr lvl="1"/>
            <a:r>
              <a:rPr lang="en-US" sz="1900" i="1" dirty="0"/>
              <a:t>Bone mineral density</a:t>
            </a:r>
          </a:p>
          <a:p>
            <a:r>
              <a:rPr lang="en-US" sz="3200" u="sng" dirty="0" err="1"/>
              <a:t>Kortisoleksponering</a:t>
            </a:r>
            <a:r>
              <a:rPr lang="en-US" sz="3200" i="1" dirty="0"/>
              <a:t>:</a:t>
            </a:r>
            <a:endParaRPr lang="nb-NO" sz="3200" dirty="0"/>
          </a:p>
          <a:p>
            <a:pPr lvl="1"/>
            <a:r>
              <a:rPr lang="en-US" sz="1900" i="1" dirty="0"/>
              <a:t>Hair cortisol concentrations, salivary cortisol day curves and in the urinary cortisol metabolome </a:t>
            </a:r>
            <a:endParaRPr lang="nb-NO" sz="1900" i="1" dirty="0"/>
          </a:p>
          <a:p>
            <a:r>
              <a:rPr lang="en-US" sz="3000" u="sng" dirty="0" err="1"/>
              <a:t>Søvnkvalitet</a:t>
            </a:r>
            <a:r>
              <a:rPr lang="en-US" sz="3000" i="1" dirty="0"/>
              <a:t>: </a:t>
            </a:r>
            <a:endParaRPr lang="nb-NO" sz="3000" dirty="0"/>
          </a:p>
          <a:p>
            <a:pPr lvl="1"/>
            <a:r>
              <a:rPr lang="en-US" sz="1900" i="1" dirty="0" err="1"/>
              <a:t>Actigraphy</a:t>
            </a:r>
            <a:r>
              <a:rPr lang="en-US" sz="1900" i="1" dirty="0"/>
              <a:t> </a:t>
            </a:r>
          </a:p>
          <a:p>
            <a:pPr lvl="1"/>
            <a:r>
              <a:rPr lang="en-US" sz="1900" i="1" dirty="0"/>
              <a:t>Sleep radar</a:t>
            </a:r>
          </a:p>
          <a:p>
            <a:pPr lvl="1"/>
            <a:r>
              <a:rPr lang="en-US" sz="1900" i="1" dirty="0"/>
              <a:t>Sleep diary</a:t>
            </a:r>
            <a:endParaRPr lang="nb-NO" sz="1900" i="1" dirty="0"/>
          </a:p>
        </p:txBody>
      </p:sp>
    </p:spTree>
    <p:extLst>
      <p:ext uri="{BB962C8B-B14F-4D97-AF65-F5344CB8AC3E}">
        <p14:creationId xmlns:p14="http://schemas.microsoft.com/office/powerpoint/2010/main" val="179524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4763</TotalTime>
  <Words>1681</Words>
  <Application>Microsoft Office PowerPoint</Application>
  <PresentationFormat>Widescreen</PresentationFormat>
  <Paragraphs>228</Paragraphs>
  <Slides>25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Courier New</vt:lpstr>
      <vt:lpstr>Symbol</vt:lpstr>
      <vt:lpstr>Wingdings</vt:lpstr>
      <vt:lpstr>Wingdings 3</vt:lpstr>
      <vt:lpstr>Office-tema</vt:lpstr>
      <vt:lpstr>Roas I dag</vt:lpstr>
      <vt:lpstr>HVA ER OPTIMAL BEHANDLING?</vt:lpstr>
      <vt:lpstr>Plenadren®</vt:lpstr>
      <vt:lpstr>Hypotese</vt:lpstr>
      <vt:lpstr>Status inklusjon</vt:lpstr>
      <vt:lpstr>Før inklusjon starter</vt:lpstr>
      <vt:lpstr>PowerPoint-presentasjon</vt:lpstr>
      <vt:lpstr>Primært mål</vt:lpstr>
      <vt:lpstr>Sekundære mål</vt:lpstr>
      <vt:lpstr>Study plan</vt:lpstr>
      <vt:lpstr>PowerPoint-presentasjon</vt:lpstr>
      <vt:lpstr>PowerPoint-presentasjon</vt:lpstr>
      <vt:lpstr>Endojournal / Noklus diabetes</vt:lpstr>
      <vt:lpstr>Uønsket hendelse</vt:lpstr>
      <vt:lpstr>Utenom rutine</vt:lpstr>
      <vt:lpstr>PowerPoint-presentasjon</vt:lpstr>
      <vt:lpstr>PowerPoint-presentasjon</vt:lpstr>
      <vt:lpstr>Visitt 1-2  (&lt;31 dager fra diagnose)</vt:lpstr>
      <vt:lpstr>Visitt 3, telefon  (7 dager etter inklusjon)</vt:lpstr>
      <vt:lpstr>Visitt 4  (1 måned etter inklusjon)</vt:lpstr>
      <vt:lpstr>Visitt 5  (6 måneder etter inklusjon)</vt:lpstr>
      <vt:lpstr>Visitt 6  (12 måneder etter inklusjon)</vt:lpstr>
      <vt:lpstr>Visitt 7, End of study</vt:lpstr>
      <vt:lpstr>PowerPoint-presentasjon</vt:lpstr>
      <vt:lpstr>Kontaktinformasjon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Husebye, Eystein Sverre</dc:creator>
  <cp:lastModifiedBy>Steintorsdottir, Sandra Dis</cp:lastModifiedBy>
  <cp:revision>183</cp:revision>
  <dcterms:created xsi:type="dcterms:W3CDTF">2022-09-15T13:54:56Z</dcterms:created>
  <dcterms:modified xsi:type="dcterms:W3CDTF">2023-11-02T08:52:00Z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2023-09-11T20:09:32Z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642628cb-0304-4bee-803f-ed7b3612604b</vt:lpwstr>
  </property>
  <property fmtid="{D5CDD505-2E9C-101B-9397-08002B2CF9AE}" pid="8" name="MSIP_Label_0c3ffc1c-ef00-4620-9c2f-7d9c1597774b_ContentBits">
    <vt:lpwstr>2</vt:lpwstr>
  </property>
  <property fmtid="{D5CDD505-2E9C-101B-9397-08002B2CF9AE}" pid="9" name="ClassificationContentMarkingFooterLocations">
    <vt:lpwstr>Ion:12\Integral:9</vt:lpwstr>
  </property>
  <property fmtid="{D5CDD505-2E9C-101B-9397-08002B2CF9AE}" pid="10" name="ClassificationContentMarkingFooterText">
    <vt:lpwstr>Følsomhet Intern (gul)</vt:lpwstr>
  </property>
</Properties>
</file>