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28" r:id="rId5"/>
    <p:sldMasterId id="2147483740" r:id="rId6"/>
  </p:sldMasterIdLst>
  <p:notesMasterIdLst>
    <p:notesMasterId r:id="rId20"/>
  </p:notesMasterIdLst>
  <p:handoutMasterIdLst>
    <p:handoutMasterId r:id="rId21"/>
  </p:handoutMasterIdLst>
  <p:sldIdLst>
    <p:sldId id="271" r:id="rId7"/>
    <p:sldId id="268" r:id="rId8"/>
    <p:sldId id="275" r:id="rId9"/>
    <p:sldId id="296" r:id="rId10"/>
    <p:sldId id="294" r:id="rId11"/>
    <p:sldId id="274" r:id="rId12"/>
    <p:sldId id="276" r:id="rId13"/>
    <p:sldId id="291" r:id="rId14"/>
    <p:sldId id="279" r:id="rId15"/>
    <p:sldId id="295" r:id="rId16"/>
    <p:sldId id="290" r:id="rId17"/>
    <p:sldId id="289" r:id="rId18"/>
    <p:sldId id="287" r:id="rId19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3F4FA"/>
    <a:srgbClr val="E7E9F5"/>
    <a:srgbClr val="002983"/>
    <a:srgbClr val="0A3D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1" d="100"/>
          <a:sy n="91" d="100"/>
        </p:scale>
        <p:origin x="-288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image" Target="../media/image5.jpg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image" Target="../media/image5.jpg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48BB8A-6030-4F15-AF57-92BF196F7A8C}" type="doc">
      <dgm:prSet loTypeId="urn:microsoft.com/office/officeart/2005/8/layout/hList7" loCatId="picture" qsTypeId="urn:microsoft.com/office/officeart/2005/8/quickstyle/simple1" qsCatId="simple" csTypeId="urn:microsoft.com/office/officeart/2005/8/colors/colorful3" csCatId="colorful" phldr="1"/>
      <dgm:spPr/>
    </dgm:pt>
    <dgm:pt modelId="{EC03115C-D8B9-4E03-8B86-F12A88448D1E}">
      <dgm:prSet phldrT="[Tekst]" custT="1"/>
      <dgm:spPr/>
      <dgm:t>
        <a:bodyPr/>
        <a:lstStyle/>
        <a:p>
          <a:pPr algn="ctr"/>
          <a:r>
            <a:rPr lang="nb-NO" sz="1800" dirty="0"/>
            <a:t>BJØRGVIN     DPS</a:t>
          </a:r>
          <a:r>
            <a:rPr lang="nb-NO" sz="2300" dirty="0"/>
            <a:t>	</a:t>
          </a:r>
        </a:p>
      </dgm:t>
    </dgm:pt>
    <dgm:pt modelId="{A12648A6-C8F8-49F5-A629-06CC330743BE}" type="parTrans" cxnId="{2D42C760-6AA2-46D2-9F65-47F65B9E2183}">
      <dgm:prSet/>
      <dgm:spPr/>
      <dgm:t>
        <a:bodyPr/>
        <a:lstStyle/>
        <a:p>
          <a:endParaRPr lang="nb-NO"/>
        </a:p>
      </dgm:t>
    </dgm:pt>
    <dgm:pt modelId="{AF6A1A75-D667-453D-8E27-15F2AE4495A3}" type="sibTrans" cxnId="{2D42C760-6AA2-46D2-9F65-47F65B9E2183}">
      <dgm:prSet/>
      <dgm:spPr/>
      <dgm:t>
        <a:bodyPr/>
        <a:lstStyle/>
        <a:p>
          <a:endParaRPr lang="nb-NO"/>
        </a:p>
      </dgm:t>
    </dgm:pt>
    <dgm:pt modelId="{CCFA38F9-B6D9-408A-BD63-13959F11711C}">
      <dgm:prSet phldrT="[Tekst]" custT="1"/>
      <dgm:spPr/>
      <dgm:t>
        <a:bodyPr/>
        <a:lstStyle/>
        <a:p>
          <a:r>
            <a:rPr lang="nb-NO" sz="1800" dirty="0"/>
            <a:t>ØYANE </a:t>
          </a:r>
        </a:p>
        <a:p>
          <a:r>
            <a:rPr lang="nb-NO" sz="1800" dirty="0"/>
            <a:t>DPS</a:t>
          </a:r>
        </a:p>
      </dgm:t>
    </dgm:pt>
    <dgm:pt modelId="{FB24B88A-84B2-4594-BF05-40B86A3DA52B}" type="parTrans" cxnId="{E56DD2EA-C553-495C-8773-FE6C79CE3D4A}">
      <dgm:prSet/>
      <dgm:spPr/>
      <dgm:t>
        <a:bodyPr/>
        <a:lstStyle/>
        <a:p>
          <a:endParaRPr lang="nb-NO"/>
        </a:p>
      </dgm:t>
    </dgm:pt>
    <dgm:pt modelId="{34525D38-CB78-4509-A327-DB8F2576E8D6}" type="sibTrans" cxnId="{E56DD2EA-C553-495C-8773-FE6C79CE3D4A}">
      <dgm:prSet/>
      <dgm:spPr/>
      <dgm:t>
        <a:bodyPr/>
        <a:lstStyle/>
        <a:p>
          <a:endParaRPr lang="nb-NO"/>
        </a:p>
      </dgm:t>
    </dgm:pt>
    <dgm:pt modelId="{73F08109-E907-414C-8D01-44CB71331CA1}">
      <dgm:prSet phldrT="[Tekst]" custT="1"/>
      <dgm:spPr/>
      <dgm:t>
        <a:bodyPr/>
        <a:lstStyle/>
        <a:p>
          <a:r>
            <a:rPr lang="nb-NO" sz="1800" dirty="0"/>
            <a:t>KRONSTAD DPS</a:t>
          </a:r>
        </a:p>
      </dgm:t>
    </dgm:pt>
    <dgm:pt modelId="{CDE1F0EC-91B3-4ECB-B707-6370C1035728}" type="parTrans" cxnId="{08A2D417-971A-453E-91EB-089C282E870F}">
      <dgm:prSet/>
      <dgm:spPr/>
      <dgm:t>
        <a:bodyPr/>
        <a:lstStyle/>
        <a:p>
          <a:endParaRPr lang="nb-NO"/>
        </a:p>
      </dgm:t>
    </dgm:pt>
    <dgm:pt modelId="{B2DEF450-1462-4643-BD22-04A78A1D4300}" type="sibTrans" cxnId="{08A2D417-971A-453E-91EB-089C282E870F}">
      <dgm:prSet/>
      <dgm:spPr/>
      <dgm:t>
        <a:bodyPr/>
        <a:lstStyle/>
        <a:p>
          <a:endParaRPr lang="nb-NO"/>
        </a:p>
      </dgm:t>
    </dgm:pt>
    <dgm:pt modelId="{EBC50485-D5E0-4F7D-9C8F-A1D97636053B}">
      <dgm:prSet custT="1"/>
      <dgm:spPr/>
      <dgm:t>
        <a:bodyPr/>
        <a:lstStyle/>
        <a:p>
          <a:r>
            <a:rPr lang="nb-NO" sz="1800" dirty="0"/>
            <a:t>SOLLI</a:t>
          </a:r>
        </a:p>
        <a:p>
          <a:r>
            <a:rPr lang="nb-NO" sz="1800" dirty="0"/>
            <a:t>DPS</a:t>
          </a:r>
        </a:p>
      </dgm:t>
    </dgm:pt>
    <dgm:pt modelId="{1E9271CE-B41A-42FF-986A-AC98F627408D}" type="parTrans" cxnId="{D209C10D-4C0C-4B72-8F8C-53FAEE2FA789}">
      <dgm:prSet/>
      <dgm:spPr/>
      <dgm:t>
        <a:bodyPr/>
        <a:lstStyle/>
        <a:p>
          <a:endParaRPr lang="nb-NO"/>
        </a:p>
      </dgm:t>
    </dgm:pt>
    <dgm:pt modelId="{5FB92B2D-B0DF-40B9-857F-3DED6C6E9B5A}" type="sibTrans" cxnId="{D209C10D-4C0C-4B72-8F8C-53FAEE2FA789}">
      <dgm:prSet/>
      <dgm:spPr/>
      <dgm:t>
        <a:bodyPr/>
        <a:lstStyle/>
        <a:p>
          <a:endParaRPr lang="nb-NO"/>
        </a:p>
      </dgm:t>
    </dgm:pt>
    <dgm:pt modelId="{FF21836D-F690-40E4-B125-1A997A70C7C8}">
      <dgm:prSet custT="1"/>
      <dgm:spPr/>
      <dgm:t>
        <a:bodyPr/>
        <a:lstStyle/>
        <a:p>
          <a:r>
            <a:rPr lang="nb-NO" sz="1800" dirty="0"/>
            <a:t>VOSS</a:t>
          </a:r>
        </a:p>
        <a:p>
          <a:r>
            <a:rPr lang="nb-NO" sz="1800" dirty="0"/>
            <a:t>DPS</a:t>
          </a:r>
        </a:p>
      </dgm:t>
    </dgm:pt>
    <dgm:pt modelId="{04AA544D-A420-4863-A420-1DDD5D8197C6}" type="parTrans" cxnId="{EDA82075-7898-4CC0-9BAD-F05B3A5F0F6F}">
      <dgm:prSet/>
      <dgm:spPr/>
      <dgm:t>
        <a:bodyPr/>
        <a:lstStyle/>
        <a:p>
          <a:endParaRPr lang="nb-NO"/>
        </a:p>
      </dgm:t>
    </dgm:pt>
    <dgm:pt modelId="{0E89B499-256C-48F3-94D6-275DBC31B2AB}" type="sibTrans" cxnId="{EDA82075-7898-4CC0-9BAD-F05B3A5F0F6F}">
      <dgm:prSet/>
      <dgm:spPr/>
      <dgm:t>
        <a:bodyPr/>
        <a:lstStyle/>
        <a:p>
          <a:endParaRPr lang="nb-NO"/>
        </a:p>
      </dgm:t>
    </dgm:pt>
    <dgm:pt modelId="{9C95DC0B-9BDE-4307-8336-BF53C2CBFA85}">
      <dgm:prSet custT="1"/>
      <dgm:spPr/>
      <dgm:t>
        <a:bodyPr/>
        <a:lstStyle/>
        <a:p>
          <a:r>
            <a:rPr lang="nb-NO" sz="1800" dirty="0"/>
            <a:t>BETANIEN</a:t>
          </a:r>
        </a:p>
        <a:p>
          <a:r>
            <a:rPr lang="nb-NO" sz="1800" dirty="0"/>
            <a:t>DPS</a:t>
          </a:r>
        </a:p>
      </dgm:t>
    </dgm:pt>
    <dgm:pt modelId="{D43145DF-6075-465D-8B4E-558D87485CBA}" type="parTrans" cxnId="{6F0FFBD4-82E0-4012-A53F-E4C89793B62C}">
      <dgm:prSet/>
      <dgm:spPr/>
      <dgm:t>
        <a:bodyPr/>
        <a:lstStyle/>
        <a:p>
          <a:endParaRPr lang="nb-NO"/>
        </a:p>
      </dgm:t>
    </dgm:pt>
    <dgm:pt modelId="{1008EB13-E837-4CB4-9DA4-301B72FD13A2}" type="sibTrans" cxnId="{6F0FFBD4-82E0-4012-A53F-E4C89793B62C}">
      <dgm:prSet/>
      <dgm:spPr/>
      <dgm:t>
        <a:bodyPr/>
        <a:lstStyle/>
        <a:p>
          <a:endParaRPr lang="nb-NO"/>
        </a:p>
      </dgm:t>
    </dgm:pt>
    <dgm:pt modelId="{027B7964-2B34-43C6-8EDD-060C2402F2B0}" type="pres">
      <dgm:prSet presAssocID="{AD48BB8A-6030-4F15-AF57-92BF196F7A8C}" presName="Name0" presStyleCnt="0">
        <dgm:presLayoutVars>
          <dgm:dir/>
          <dgm:resizeHandles val="exact"/>
        </dgm:presLayoutVars>
      </dgm:prSet>
      <dgm:spPr/>
    </dgm:pt>
    <dgm:pt modelId="{89550A91-5821-4F21-89AC-BA5D47818264}" type="pres">
      <dgm:prSet presAssocID="{AD48BB8A-6030-4F15-AF57-92BF196F7A8C}" presName="fgShape" presStyleLbl="fgShp" presStyleIdx="0" presStyleCnt="1"/>
      <dgm:spPr/>
    </dgm:pt>
    <dgm:pt modelId="{2F6739D7-1E36-4094-9F13-18D9F9761BD9}" type="pres">
      <dgm:prSet presAssocID="{AD48BB8A-6030-4F15-AF57-92BF196F7A8C}" presName="linComp" presStyleCnt="0"/>
      <dgm:spPr/>
    </dgm:pt>
    <dgm:pt modelId="{DAFE30F0-A071-4A2B-A574-93CE4332D7CA}" type="pres">
      <dgm:prSet presAssocID="{EC03115C-D8B9-4E03-8B86-F12A88448D1E}" presName="compNode" presStyleCnt="0"/>
      <dgm:spPr/>
    </dgm:pt>
    <dgm:pt modelId="{6416D819-D468-47C4-8B07-5A28BD20B122}" type="pres">
      <dgm:prSet presAssocID="{EC03115C-D8B9-4E03-8B86-F12A88448D1E}" presName="bkgdShape" presStyleLbl="node1" presStyleIdx="0" presStyleCnt="6"/>
      <dgm:spPr/>
      <dgm:t>
        <a:bodyPr/>
        <a:lstStyle/>
        <a:p>
          <a:endParaRPr lang="nb-NO"/>
        </a:p>
      </dgm:t>
    </dgm:pt>
    <dgm:pt modelId="{992A103A-2588-4C5C-B927-B736156A9EAF}" type="pres">
      <dgm:prSet presAssocID="{EC03115C-D8B9-4E03-8B86-F12A88448D1E}" presName="nodeTx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819CA721-79FB-4483-B3EB-5B9A91B669E5}" type="pres">
      <dgm:prSet presAssocID="{EC03115C-D8B9-4E03-8B86-F12A88448D1E}" presName="invisiNode" presStyleLbl="node1" presStyleIdx="0" presStyleCnt="6"/>
      <dgm:spPr/>
    </dgm:pt>
    <dgm:pt modelId="{93ED5E24-C9CC-40FB-9B9B-3DC1C718636F}" type="pres">
      <dgm:prSet presAssocID="{EC03115C-D8B9-4E03-8B86-F12A88448D1E}" presName="imagNode" presStyleLbl="f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6FE5E92F-CF94-485D-A5BF-A3A2680F064B}" type="pres">
      <dgm:prSet presAssocID="{AF6A1A75-D667-453D-8E27-15F2AE4495A3}" presName="sibTrans" presStyleLbl="sibTrans2D1" presStyleIdx="0" presStyleCnt="0"/>
      <dgm:spPr/>
      <dgm:t>
        <a:bodyPr/>
        <a:lstStyle/>
        <a:p>
          <a:endParaRPr lang="nb-NO"/>
        </a:p>
      </dgm:t>
    </dgm:pt>
    <dgm:pt modelId="{0078D705-57AE-4B77-8F59-21D8E7E7D054}" type="pres">
      <dgm:prSet presAssocID="{9C95DC0B-9BDE-4307-8336-BF53C2CBFA85}" presName="compNode" presStyleCnt="0"/>
      <dgm:spPr/>
    </dgm:pt>
    <dgm:pt modelId="{97C97355-2D11-4219-B00D-B1FAB165259A}" type="pres">
      <dgm:prSet presAssocID="{9C95DC0B-9BDE-4307-8336-BF53C2CBFA85}" presName="bkgdShape" presStyleLbl="node1" presStyleIdx="1" presStyleCnt="6"/>
      <dgm:spPr/>
      <dgm:t>
        <a:bodyPr/>
        <a:lstStyle/>
        <a:p>
          <a:endParaRPr lang="nb-NO"/>
        </a:p>
      </dgm:t>
    </dgm:pt>
    <dgm:pt modelId="{F0FD38E3-EE0E-4ADC-B901-92ACF74D277F}" type="pres">
      <dgm:prSet presAssocID="{9C95DC0B-9BDE-4307-8336-BF53C2CBFA85}" presName="nodeTx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F6200FE4-2043-4B3C-AA4D-440AEC5DB6F2}" type="pres">
      <dgm:prSet presAssocID="{9C95DC0B-9BDE-4307-8336-BF53C2CBFA85}" presName="invisiNode" presStyleLbl="node1" presStyleIdx="1" presStyleCnt="6"/>
      <dgm:spPr/>
    </dgm:pt>
    <dgm:pt modelId="{0FFA61A7-94EE-4048-BB03-C89688FD2B2A}" type="pres">
      <dgm:prSet presAssocID="{9C95DC0B-9BDE-4307-8336-BF53C2CBFA85}" presName="imagNode" presStyleLbl="f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F5B94B10-E5C8-45CB-ABE9-8998687CBB1B}" type="pres">
      <dgm:prSet presAssocID="{1008EB13-E837-4CB4-9DA4-301B72FD13A2}" presName="sibTrans" presStyleLbl="sibTrans2D1" presStyleIdx="0" presStyleCnt="0"/>
      <dgm:spPr/>
      <dgm:t>
        <a:bodyPr/>
        <a:lstStyle/>
        <a:p>
          <a:endParaRPr lang="nb-NO"/>
        </a:p>
      </dgm:t>
    </dgm:pt>
    <dgm:pt modelId="{46AB8E6A-0EA5-4214-B315-3F0BA5B5C37B}" type="pres">
      <dgm:prSet presAssocID="{CCFA38F9-B6D9-408A-BD63-13959F11711C}" presName="compNode" presStyleCnt="0"/>
      <dgm:spPr/>
    </dgm:pt>
    <dgm:pt modelId="{9C3F6D07-120E-4FD9-B75C-773168DB7D0F}" type="pres">
      <dgm:prSet presAssocID="{CCFA38F9-B6D9-408A-BD63-13959F11711C}" presName="bkgdShape" presStyleLbl="node1" presStyleIdx="2" presStyleCnt="6"/>
      <dgm:spPr/>
      <dgm:t>
        <a:bodyPr/>
        <a:lstStyle/>
        <a:p>
          <a:endParaRPr lang="nb-NO"/>
        </a:p>
      </dgm:t>
    </dgm:pt>
    <dgm:pt modelId="{891BF056-76FD-4762-AA1D-1C5D8A2D17FC}" type="pres">
      <dgm:prSet presAssocID="{CCFA38F9-B6D9-408A-BD63-13959F11711C}" presName="nodeTx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2CFCD729-403F-4527-9979-336965A8DCB5}" type="pres">
      <dgm:prSet presAssocID="{CCFA38F9-B6D9-408A-BD63-13959F11711C}" presName="invisiNode" presStyleLbl="node1" presStyleIdx="2" presStyleCnt="6"/>
      <dgm:spPr/>
    </dgm:pt>
    <dgm:pt modelId="{7B973F1A-86E9-4049-8E67-D0EF919B0FC6}" type="pres">
      <dgm:prSet presAssocID="{CCFA38F9-B6D9-408A-BD63-13959F11711C}" presName="imagNode" presStyleLbl="f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FA067E7-474D-4F58-995A-34F46B45FB65}" type="pres">
      <dgm:prSet presAssocID="{34525D38-CB78-4509-A327-DB8F2576E8D6}" presName="sibTrans" presStyleLbl="sibTrans2D1" presStyleIdx="0" presStyleCnt="0"/>
      <dgm:spPr/>
      <dgm:t>
        <a:bodyPr/>
        <a:lstStyle/>
        <a:p>
          <a:endParaRPr lang="nb-NO"/>
        </a:p>
      </dgm:t>
    </dgm:pt>
    <dgm:pt modelId="{0042FD2B-5123-4D2E-9713-8E6C019A9E5E}" type="pres">
      <dgm:prSet presAssocID="{EBC50485-D5E0-4F7D-9C8F-A1D97636053B}" presName="compNode" presStyleCnt="0"/>
      <dgm:spPr/>
    </dgm:pt>
    <dgm:pt modelId="{263BB111-230A-47AC-B067-A1A8C9712FFE}" type="pres">
      <dgm:prSet presAssocID="{EBC50485-D5E0-4F7D-9C8F-A1D97636053B}" presName="bkgdShape" presStyleLbl="node1" presStyleIdx="3" presStyleCnt="6" custLinFactNeighborX="1657"/>
      <dgm:spPr/>
      <dgm:t>
        <a:bodyPr/>
        <a:lstStyle/>
        <a:p>
          <a:endParaRPr lang="nb-NO"/>
        </a:p>
      </dgm:t>
    </dgm:pt>
    <dgm:pt modelId="{DF31894A-4880-4638-AAEC-10269167F33C}" type="pres">
      <dgm:prSet presAssocID="{EBC50485-D5E0-4F7D-9C8F-A1D97636053B}" presName="nodeT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07C5240B-C74E-4EFC-9619-D5DAD08B692F}" type="pres">
      <dgm:prSet presAssocID="{EBC50485-D5E0-4F7D-9C8F-A1D97636053B}" presName="invisiNode" presStyleLbl="node1" presStyleIdx="3" presStyleCnt="6"/>
      <dgm:spPr/>
    </dgm:pt>
    <dgm:pt modelId="{AF53FD11-73DD-443A-B124-4C92A504AA3C}" type="pres">
      <dgm:prSet presAssocID="{EBC50485-D5E0-4F7D-9C8F-A1D97636053B}" presName="imagNode" presStyleLbl="fgImgPlace1" presStyleIdx="3" presStyleCnt="6" custLinFactNeighborX="2939" custLinFactNeighborY="-568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9000" r="-69000"/>
          </a:stretch>
        </a:blipFill>
      </dgm:spPr>
    </dgm:pt>
    <dgm:pt modelId="{34A0BF3A-F38C-4269-9BF3-095EC4F48D75}" type="pres">
      <dgm:prSet presAssocID="{5FB92B2D-B0DF-40B9-857F-3DED6C6E9B5A}" presName="sibTrans" presStyleLbl="sibTrans2D1" presStyleIdx="0" presStyleCnt="0"/>
      <dgm:spPr/>
      <dgm:t>
        <a:bodyPr/>
        <a:lstStyle/>
        <a:p>
          <a:endParaRPr lang="nb-NO"/>
        </a:p>
      </dgm:t>
    </dgm:pt>
    <dgm:pt modelId="{5AA06300-C27D-4FED-96FC-BF00EB13366E}" type="pres">
      <dgm:prSet presAssocID="{FF21836D-F690-40E4-B125-1A997A70C7C8}" presName="compNode" presStyleCnt="0"/>
      <dgm:spPr/>
    </dgm:pt>
    <dgm:pt modelId="{2BCE0902-BC84-4232-9C10-4349DCC4051C}" type="pres">
      <dgm:prSet presAssocID="{FF21836D-F690-40E4-B125-1A997A70C7C8}" presName="bkgdShape" presStyleLbl="node1" presStyleIdx="4" presStyleCnt="6"/>
      <dgm:spPr/>
      <dgm:t>
        <a:bodyPr/>
        <a:lstStyle/>
        <a:p>
          <a:endParaRPr lang="nb-NO"/>
        </a:p>
      </dgm:t>
    </dgm:pt>
    <dgm:pt modelId="{FA6B3759-6961-4821-9159-E4DA6A51C903}" type="pres">
      <dgm:prSet presAssocID="{FF21836D-F690-40E4-B125-1A997A70C7C8}" presName="nodeTx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37C9E64D-4BA5-4630-A154-8533C65758B0}" type="pres">
      <dgm:prSet presAssocID="{FF21836D-F690-40E4-B125-1A997A70C7C8}" presName="invisiNode" presStyleLbl="node1" presStyleIdx="4" presStyleCnt="6"/>
      <dgm:spPr/>
    </dgm:pt>
    <dgm:pt modelId="{AF9F7D24-F543-4754-B61C-5BCC39949A50}" type="pres">
      <dgm:prSet presAssocID="{FF21836D-F690-40E4-B125-1A997A70C7C8}" presName="imagNode" presStyleLbl="f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1000" r="-111000"/>
          </a:stretch>
        </a:blipFill>
      </dgm:spPr>
    </dgm:pt>
    <dgm:pt modelId="{FC859E6B-9ACD-4FA7-A4C9-B341C8C07541}" type="pres">
      <dgm:prSet presAssocID="{0E89B499-256C-48F3-94D6-275DBC31B2AB}" presName="sibTrans" presStyleLbl="sibTrans2D1" presStyleIdx="0" presStyleCnt="0"/>
      <dgm:spPr/>
      <dgm:t>
        <a:bodyPr/>
        <a:lstStyle/>
        <a:p>
          <a:endParaRPr lang="nb-NO"/>
        </a:p>
      </dgm:t>
    </dgm:pt>
    <dgm:pt modelId="{55FDB4B3-3043-4A13-A09A-E6F08B44C4B0}" type="pres">
      <dgm:prSet presAssocID="{73F08109-E907-414C-8D01-44CB71331CA1}" presName="compNode" presStyleCnt="0"/>
      <dgm:spPr/>
    </dgm:pt>
    <dgm:pt modelId="{C1133DB0-9313-4E02-8682-BE4427DC2C2F}" type="pres">
      <dgm:prSet presAssocID="{73F08109-E907-414C-8D01-44CB71331CA1}" presName="bkgdShape" presStyleLbl="node1" presStyleIdx="5" presStyleCnt="6"/>
      <dgm:spPr/>
      <dgm:t>
        <a:bodyPr/>
        <a:lstStyle/>
        <a:p>
          <a:endParaRPr lang="nb-NO"/>
        </a:p>
      </dgm:t>
    </dgm:pt>
    <dgm:pt modelId="{3416A7AA-8E52-407E-915D-DAC37402DF5C}" type="pres">
      <dgm:prSet presAssocID="{73F08109-E907-414C-8D01-44CB71331CA1}" presName="nodeT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9F037504-449A-456F-A3CD-4F669B79357B}" type="pres">
      <dgm:prSet presAssocID="{73F08109-E907-414C-8D01-44CB71331CA1}" presName="invisiNode" presStyleLbl="node1" presStyleIdx="5" presStyleCnt="6"/>
      <dgm:spPr/>
    </dgm:pt>
    <dgm:pt modelId="{1482A56C-9BA1-42EF-B43B-F229C139DC0F}" type="pres">
      <dgm:prSet presAssocID="{73F08109-E907-414C-8D01-44CB71331CA1}" presName="imagNode" presStyleLbl="f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</dgm:ptLst>
  <dgm:cxnLst>
    <dgm:cxn modelId="{370BE888-24D8-4BB3-AF61-E3A5DDA36D95}" type="presOf" srcId="{EBC50485-D5E0-4F7D-9C8F-A1D97636053B}" destId="{DF31894A-4880-4638-AAEC-10269167F33C}" srcOrd="1" destOrd="0" presId="urn:microsoft.com/office/officeart/2005/8/layout/hList7"/>
    <dgm:cxn modelId="{08A2D417-971A-453E-91EB-089C282E870F}" srcId="{AD48BB8A-6030-4F15-AF57-92BF196F7A8C}" destId="{73F08109-E907-414C-8D01-44CB71331CA1}" srcOrd="5" destOrd="0" parTransId="{CDE1F0EC-91B3-4ECB-B707-6370C1035728}" sibTransId="{B2DEF450-1462-4643-BD22-04A78A1D4300}"/>
    <dgm:cxn modelId="{1EBA861E-F349-432E-9C9D-AA7C4F5C50B1}" type="presOf" srcId="{CCFA38F9-B6D9-408A-BD63-13959F11711C}" destId="{891BF056-76FD-4762-AA1D-1C5D8A2D17FC}" srcOrd="1" destOrd="0" presId="urn:microsoft.com/office/officeart/2005/8/layout/hList7"/>
    <dgm:cxn modelId="{4F8B21F7-9FA9-4C3B-A34C-D6AE18024EBE}" type="presOf" srcId="{9C95DC0B-9BDE-4307-8336-BF53C2CBFA85}" destId="{F0FD38E3-EE0E-4ADC-B901-92ACF74D277F}" srcOrd="1" destOrd="0" presId="urn:microsoft.com/office/officeart/2005/8/layout/hList7"/>
    <dgm:cxn modelId="{6EF004F4-C86B-4226-8D2E-1E773678F884}" type="presOf" srcId="{AF6A1A75-D667-453D-8E27-15F2AE4495A3}" destId="{6FE5E92F-CF94-485D-A5BF-A3A2680F064B}" srcOrd="0" destOrd="0" presId="urn:microsoft.com/office/officeart/2005/8/layout/hList7"/>
    <dgm:cxn modelId="{EA9B33AF-E311-40DA-BA47-84B54EC24C2D}" type="presOf" srcId="{FF21836D-F690-40E4-B125-1A997A70C7C8}" destId="{FA6B3759-6961-4821-9159-E4DA6A51C903}" srcOrd="1" destOrd="0" presId="urn:microsoft.com/office/officeart/2005/8/layout/hList7"/>
    <dgm:cxn modelId="{4E8647D7-404B-4CE7-A048-38E6823FB3D2}" type="presOf" srcId="{FF21836D-F690-40E4-B125-1A997A70C7C8}" destId="{2BCE0902-BC84-4232-9C10-4349DCC4051C}" srcOrd="0" destOrd="0" presId="urn:microsoft.com/office/officeart/2005/8/layout/hList7"/>
    <dgm:cxn modelId="{7166882E-9240-4DC2-9282-B2D632C46AE0}" type="presOf" srcId="{9C95DC0B-9BDE-4307-8336-BF53C2CBFA85}" destId="{97C97355-2D11-4219-B00D-B1FAB165259A}" srcOrd="0" destOrd="0" presId="urn:microsoft.com/office/officeart/2005/8/layout/hList7"/>
    <dgm:cxn modelId="{DE23B653-F64E-4CD0-84BA-DC1956615595}" type="presOf" srcId="{1008EB13-E837-4CB4-9DA4-301B72FD13A2}" destId="{F5B94B10-E5C8-45CB-ABE9-8998687CBB1B}" srcOrd="0" destOrd="0" presId="urn:microsoft.com/office/officeart/2005/8/layout/hList7"/>
    <dgm:cxn modelId="{D209C10D-4C0C-4B72-8F8C-53FAEE2FA789}" srcId="{AD48BB8A-6030-4F15-AF57-92BF196F7A8C}" destId="{EBC50485-D5E0-4F7D-9C8F-A1D97636053B}" srcOrd="3" destOrd="0" parTransId="{1E9271CE-B41A-42FF-986A-AC98F627408D}" sibTransId="{5FB92B2D-B0DF-40B9-857F-3DED6C6E9B5A}"/>
    <dgm:cxn modelId="{8A856E3C-8D24-4344-A40C-22F227084B89}" type="presOf" srcId="{34525D38-CB78-4509-A327-DB8F2576E8D6}" destId="{8FA067E7-474D-4F58-995A-34F46B45FB65}" srcOrd="0" destOrd="0" presId="urn:microsoft.com/office/officeart/2005/8/layout/hList7"/>
    <dgm:cxn modelId="{FEAA730C-FEED-4194-9B64-B7A2A77FA470}" type="presOf" srcId="{EC03115C-D8B9-4E03-8B86-F12A88448D1E}" destId="{6416D819-D468-47C4-8B07-5A28BD20B122}" srcOrd="0" destOrd="0" presId="urn:microsoft.com/office/officeart/2005/8/layout/hList7"/>
    <dgm:cxn modelId="{2D42C760-6AA2-46D2-9F65-47F65B9E2183}" srcId="{AD48BB8A-6030-4F15-AF57-92BF196F7A8C}" destId="{EC03115C-D8B9-4E03-8B86-F12A88448D1E}" srcOrd="0" destOrd="0" parTransId="{A12648A6-C8F8-49F5-A629-06CC330743BE}" sibTransId="{AF6A1A75-D667-453D-8E27-15F2AE4495A3}"/>
    <dgm:cxn modelId="{2789A3BD-3BF4-4F0B-AAFF-37CBA9B9AD9F}" type="presOf" srcId="{EC03115C-D8B9-4E03-8B86-F12A88448D1E}" destId="{992A103A-2588-4C5C-B927-B736156A9EAF}" srcOrd="1" destOrd="0" presId="urn:microsoft.com/office/officeart/2005/8/layout/hList7"/>
    <dgm:cxn modelId="{9023AF62-11B8-42DA-9BB6-9FCA085408AC}" type="presOf" srcId="{EBC50485-D5E0-4F7D-9C8F-A1D97636053B}" destId="{263BB111-230A-47AC-B067-A1A8C9712FFE}" srcOrd="0" destOrd="0" presId="urn:microsoft.com/office/officeart/2005/8/layout/hList7"/>
    <dgm:cxn modelId="{9AA8D01B-61C8-4336-B48D-6E179F84F814}" type="presOf" srcId="{AD48BB8A-6030-4F15-AF57-92BF196F7A8C}" destId="{027B7964-2B34-43C6-8EDD-060C2402F2B0}" srcOrd="0" destOrd="0" presId="urn:microsoft.com/office/officeart/2005/8/layout/hList7"/>
    <dgm:cxn modelId="{2A244470-B49E-44E2-9A47-5756E737CA29}" type="presOf" srcId="{5FB92B2D-B0DF-40B9-857F-3DED6C6E9B5A}" destId="{34A0BF3A-F38C-4269-9BF3-095EC4F48D75}" srcOrd="0" destOrd="0" presId="urn:microsoft.com/office/officeart/2005/8/layout/hList7"/>
    <dgm:cxn modelId="{03B3F3EC-4177-4502-9C44-9C456DE39165}" type="presOf" srcId="{0E89B499-256C-48F3-94D6-275DBC31B2AB}" destId="{FC859E6B-9ACD-4FA7-A4C9-B341C8C07541}" srcOrd="0" destOrd="0" presId="urn:microsoft.com/office/officeart/2005/8/layout/hList7"/>
    <dgm:cxn modelId="{05163EB6-13FC-4DB5-99F2-D24D860D6046}" type="presOf" srcId="{CCFA38F9-B6D9-408A-BD63-13959F11711C}" destId="{9C3F6D07-120E-4FD9-B75C-773168DB7D0F}" srcOrd="0" destOrd="0" presId="urn:microsoft.com/office/officeart/2005/8/layout/hList7"/>
    <dgm:cxn modelId="{EDA82075-7898-4CC0-9BAD-F05B3A5F0F6F}" srcId="{AD48BB8A-6030-4F15-AF57-92BF196F7A8C}" destId="{FF21836D-F690-40E4-B125-1A997A70C7C8}" srcOrd="4" destOrd="0" parTransId="{04AA544D-A420-4863-A420-1DDD5D8197C6}" sibTransId="{0E89B499-256C-48F3-94D6-275DBC31B2AB}"/>
    <dgm:cxn modelId="{A0CC8BCF-1B56-49E3-ACE0-BBD9E2CF3C61}" type="presOf" srcId="{73F08109-E907-414C-8D01-44CB71331CA1}" destId="{C1133DB0-9313-4E02-8682-BE4427DC2C2F}" srcOrd="0" destOrd="0" presId="urn:microsoft.com/office/officeart/2005/8/layout/hList7"/>
    <dgm:cxn modelId="{6F0FFBD4-82E0-4012-A53F-E4C89793B62C}" srcId="{AD48BB8A-6030-4F15-AF57-92BF196F7A8C}" destId="{9C95DC0B-9BDE-4307-8336-BF53C2CBFA85}" srcOrd="1" destOrd="0" parTransId="{D43145DF-6075-465D-8B4E-558D87485CBA}" sibTransId="{1008EB13-E837-4CB4-9DA4-301B72FD13A2}"/>
    <dgm:cxn modelId="{E56DD2EA-C553-495C-8773-FE6C79CE3D4A}" srcId="{AD48BB8A-6030-4F15-AF57-92BF196F7A8C}" destId="{CCFA38F9-B6D9-408A-BD63-13959F11711C}" srcOrd="2" destOrd="0" parTransId="{FB24B88A-84B2-4594-BF05-40B86A3DA52B}" sibTransId="{34525D38-CB78-4509-A327-DB8F2576E8D6}"/>
    <dgm:cxn modelId="{D57003FE-8018-42B6-AB23-6E0A7549FDE6}" type="presOf" srcId="{73F08109-E907-414C-8D01-44CB71331CA1}" destId="{3416A7AA-8E52-407E-915D-DAC37402DF5C}" srcOrd="1" destOrd="0" presId="urn:microsoft.com/office/officeart/2005/8/layout/hList7"/>
    <dgm:cxn modelId="{17A903D3-77EC-4BD1-ADE8-5F34A442721A}" type="presParOf" srcId="{027B7964-2B34-43C6-8EDD-060C2402F2B0}" destId="{89550A91-5821-4F21-89AC-BA5D47818264}" srcOrd="0" destOrd="0" presId="urn:microsoft.com/office/officeart/2005/8/layout/hList7"/>
    <dgm:cxn modelId="{A9DA6B6F-7FB3-4F90-A793-CBDB12669156}" type="presParOf" srcId="{027B7964-2B34-43C6-8EDD-060C2402F2B0}" destId="{2F6739D7-1E36-4094-9F13-18D9F9761BD9}" srcOrd="1" destOrd="0" presId="urn:microsoft.com/office/officeart/2005/8/layout/hList7"/>
    <dgm:cxn modelId="{66641191-E76D-47E4-A2C8-E0BEA3822E07}" type="presParOf" srcId="{2F6739D7-1E36-4094-9F13-18D9F9761BD9}" destId="{DAFE30F0-A071-4A2B-A574-93CE4332D7CA}" srcOrd="0" destOrd="0" presId="urn:microsoft.com/office/officeart/2005/8/layout/hList7"/>
    <dgm:cxn modelId="{6010E704-443D-4CDD-9889-A7DBA9348869}" type="presParOf" srcId="{DAFE30F0-A071-4A2B-A574-93CE4332D7CA}" destId="{6416D819-D468-47C4-8B07-5A28BD20B122}" srcOrd="0" destOrd="0" presId="urn:microsoft.com/office/officeart/2005/8/layout/hList7"/>
    <dgm:cxn modelId="{FBC9B11C-1C8B-4E95-904F-2F4208DBF5A0}" type="presParOf" srcId="{DAFE30F0-A071-4A2B-A574-93CE4332D7CA}" destId="{992A103A-2588-4C5C-B927-B736156A9EAF}" srcOrd="1" destOrd="0" presId="urn:microsoft.com/office/officeart/2005/8/layout/hList7"/>
    <dgm:cxn modelId="{2176F5FB-A3B5-4E3F-830F-7A3453DAE3FE}" type="presParOf" srcId="{DAFE30F0-A071-4A2B-A574-93CE4332D7CA}" destId="{819CA721-79FB-4483-B3EB-5B9A91B669E5}" srcOrd="2" destOrd="0" presId="urn:microsoft.com/office/officeart/2005/8/layout/hList7"/>
    <dgm:cxn modelId="{DE8E302D-27CF-4911-AF61-F4A72B6DE487}" type="presParOf" srcId="{DAFE30F0-A071-4A2B-A574-93CE4332D7CA}" destId="{93ED5E24-C9CC-40FB-9B9B-3DC1C718636F}" srcOrd="3" destOrd="0" presId="urn:microsoft.com/office/officeart/2005/8/layout/hList7"/>
    <dgm:cxn modelId="{902309A1-3D6B-4D93-B624-2C17991B856D}" type="presParOf" srcId="{2F6739D7-1E36-4094-9F13-18D9F9761BD9}" destId="{6FE5E92F-CF94-485D-A5BF-A3A2680F064B}" srcOrd="1" destOrd="0" presId="urn:microsoft.com/office/officeart/2005/8/layout/hList7"/>
    <dgm:cxn modelId="{1F6EB879-0F0A-430F-91AB-BE4442BCA6C1}" type="presParOf" srcId="{2F6739D7-1E36-4094-9F13-18D9F9761BD9}" destId="{0078D705-57AE-4B77-8F59-21D8E7E7D054}" srcOrd="2" destOrd="0" presId="urn:microsoft.com/office/officeart/2005/8/layout/hList7"/>
    <dgm:cxn modelId="{EF88C172-A135-45D8-A73F-B5573C1FB2AF}" type="presParOf" srcId="{0078D705-57AE-4B77-8F59-21D8E7E7D054}" destId="{97C97355-2D11-4219-B00D-B1FAB165259A}" srcOrd="0" destOrd="0" presId="urn:microsoft.com/office/officeart/2005/8/layout/hList7"/>
    <dgm:cxn modelId="{CD614B1C-669F-4FA2-A54D-D843491F1C20}" type="presParOf" srcId="{0078D705-57AE-4B77-8F59-21D8E7E7D054}" destId="{F0FD38E3-EE0E-4ADC-B901-92ACF74D277F}" srcOrd="1" destOrd="0" presId="urn:microsoft.com/office/officeart/2005/8/layout/hList7"/>
    <dgm:cxn modelId="{F15AEFB7-DB30-4796-A3A2-479F560816E3}" type="presParOf" srcId="{0078D705-57AE-4B77-8F59-21D8E7E7D054}" destId="{F6200FE4-2043-4B3C-AA4D-440AEC5DB6F2}" srcOrd="2" destOrd="0" presId="urn:microsoft.com/office/officeart/2005/8/layout/hList7"/>
    <dgm:cxn modelId="{8B4A3230-A8CC-490E-8C55-B2FF1D90EBF8}" type="presParOf" srcId="{0078D705-57AE-4B77-8F59-21D8E7E7D054}" destId="{0FFA61A7-94EE-4048-BB03-C89688FD2B2A}" srcOrd="3" destOrd="0" presId="urn:microsoft.com/office/officeart/2005/8/layout/hList7"/>
    <dgm:cxn modelId="{A5FA7AB6-B94C-4195-9FAE-DA289C26ACDC}" type="presParOf" srcId="{2F6739D7-1E36-4094-9F13-18D9F9761BD9}" destId="{F5B94B10-E5C8-45CB-ABE9-8998687CBB1B}" srcOrd="3" destOrd="0" presId="urn:microsoft.com/office/officeart/2005/8/layout/hList7"/>
    <dgm:cxn modelId="{65DA6257-4CCA-49A2-895A-BC5E02AA4C8B}" type="presParOf" srcId="{2F6739D7-1E36-4094-9F13-18D9F9761BD9}" destId="{46AB8E6A-0EA5-4214-B315-3F0BA5B5C37B}" srcOrd="4" destOrd="0" presId="urn:microsoft.com/office/officeart/2005/8/layout/hList7"/>
    <dgm:cxn modelId="{552C53D8-9EB4-4E23-B1EF-10CF8F3F871F}" type="presParOf" srcId="{46AB8E6A-0EA5-4214-B315-3F0BA5B5C37B}" destId="{9C3F6D07-120E-4FD9-B75C-773168DB7D0F}" srcOrd="0" destOrd="0" presId="urn:microsoft.com/office/officeart/2005/8/layout/hList7"/>
    <dgm:cxn modelId="{046298FE-6041-4F10-A204-3A2F828FD3ED}" type="presParOf" srcId="{46AB8E6A-0EA5-4214-B315-3F0BA5B5C37B}" destId="{891BF056-76FD-4762-AA1D-1C5D8A2D17FC}" srcOrd="1" destOrd="0" presId="urn:microsoft.com/office/officeart/2005/8/layout/hList7"/>
    <dgm:cxn modelId="{06606671-3365-4533-ADFD-0661E7A8B9B1}" type="presParOf" srcId="{46AB8E6A-0EA5-4214-B315-3F0BA5B5C37B}" destId="{2CFCD729-403F-4527-9979-336965A8DCB5}" srcOrd="2" destOrd="0" presId="urn:microsoft.com/office/officeart/2005/8/layout/hList7"/>
    <dgm:cxn modelId="{80715FD5-A1B2-42D7-BBB3-FF1D67014C88}" type="presParOf" srcId="{46AB8E6A-0EA5-4214-B315-3F0BA5B5C37B}" destId="{7B973F1A-86E9-4049-8E67-D0EF919B0FC6}" srcOrd="3" destOrd="0" presId="urn:microsoft.com/office/officeart/2005/8/layout/hList7"/>
    <dgm:cxn modelId="{6954271E-6F8A-45A6-8FD0-71A1D4D30D3E}" type="presParOf" srcId="{2F6739D7-1E36-4094-9F13-18D9F9761BD9}" destId="{8FA067E7-474D-4F58-995A-34F46B45FB65}" srcOrd="5" destOrd="0" presId="urn:microsoft.com/office/officeart/2005/8/layout/hList7"/>
    <dgm:cxn modelId="{B0D5FFE6-F520-4DEE-AD71-B894B724D44D}" type="presParOf" srcId="{2F6739D7-1E36-4094-9F13-18D9F9761BD9}" destId="{0042FD2B-5123-4D2E-9713-8E6C019A9E5E}" srcOrd="6" destOrd="0" presId="urn:microsoft.com/office/officeart/2005/8/layout/hList7"/>
    <dgm:cxn modelId="{53BC5669-478A-4284-9ABC-E4E98AC3FD51}" type="presParOf" srcId="{0042FD2B-5123-4D2E-9713-8E6C019A9E5E}" destId="{263BB111-230A-47AC-B067-A1A8C9712FFE}" srcOrd="0" destOrd="0" presId="urn:microsoft.com/office/officeart/2005/8/layout/hList7"/>
    <dgm:cxn modelId="{22128E24-CA19-44EF-86C1-0317F32E0B38}" type="presParOf" srcId="{0042FD2B-5123-4D2E-9713-8E6C019A9E5E}" destId="{DF31894A-4880-4638-AAEC-10269167F33C}" srcOrd="1" destOrd="0" presId="urn:microsoft.com/office/officeart/2005/8/layout/hList7"/>
    <dgm:cxn modelId="{8E96786C-ACBF-4288-9B64-9EC42704A124}" type="presParOf" srcId="{0042FD2B-5123-4D2E-9713-8E6C019A9E5E}" destId="{07C5240B-C74E-4EFC-9619-D5DAD08B692F}" srcOrd="2" destOrd="0" presId="urn:microsoft.com/office/officeart/2005/8/layout/hList7"/>
    <dgm:cxn modelId="{A3886DA1-F148-4692-B4A7-33E246CD9F0A}" type="presParOf" srcId="{0042FD2B-5123-4D2E-9713-8E6C019A9E5E}" destId="{AF53FD11-73DD-443A-B124-4C92A504AA3C}" srcOrd="3" destOrd="0" presId="urn:microsoft.com/office/officeart/2005/8/layout/hList7"/>
    <dgm:cxn modelId="{864ED57D-79F1-4D52-947C-BB3630A4B162}" type="presParOf" srcId="{2F6739D7-1E36-4094-9F13-18D9F9761BD9}" destId="{34A0BF3A-F38C-4269-9BF3-095EC4F48D75}" srcOrd="7" destOrd="0" presId="urn:microsoft.com/office/officeart/2005/8/layout/hList7"/>
    <dgm:cxn modelId="{B138D769-5C91-4C3A-8CA9-2B1FBFCD384B}" type="presParOf" srcId="{2F6739D7-1E36-4094-9F13-18D9F9761BD9}" destId="{5AA06300-C27D-4FED-96FC-BF00EB13366E}" srcOrd="8" destOrd="0" presId="urn:microsoft.com/office/officeart/2005/8/layout/hList7"/>
    <dgm:cxn modelId="{62614B52-8ACF-4D47-9E39-EE3EC6D19762}" type="presParOf" srcId="{5AA06300-C27D-4FED-96FC-BF00EB13366E}" destId="{2BCE0902-BC84-4232-9C10-4349DCC4051C}" srcOrd="0" destOrd="0" presId="urn:microsoft.com/office/officeart/2005/8/layout/hList7"/>
    <dgm:cxn modelId="{76FA12C7-5F22-4146-90C9-05283F6F2A34}" type="presParOf" srcId="{5AA06300-C27D-4FED-96FC-BF00EB13366E}" destId="{FA6B3759-6961-4821-9159-E4DA6A51C903}" srcOrd="1" destOrd="0" presId="urn:microsoft.com/office/officeart/2005/8/layout/hList7"/>
    <dgm:cxn modelId="{4F72D111-9FCF-4575-B14B-2C228A53D854}" type="presParOf" srcId="{5AA06300-C27D-4FED-96FC-BF00EB13366E}" destId="{37C9E64D-4BA5-4630-A154-8533C65758B0}" srcOrd="2" destOrd="0" presId="urn:microsoft.com/office/officeart/2005/8/layout/hList7"/>
    <dgm:cxn modelId="{D56A0BFD-E1AD-45E5-859F-EAAF74C2986A}" type="presParOf" srcId="{5AA06300-C27D-4FED-96FC-BF00EB13366E}" destId="{AF9F7D24-F543-4754-B61C-5BCC39949A50}" srcOrd="3" destOrd="0" presId="urn:microsoft.com/office/officeart/2005/8/layout/hList7"/>
    <dgm:cxn modelId="{4B72E0A4-9916-4953-8238-E2173940AF9F}" type="presParOf" srcId="{2F6739D7-1E36-4094-9F13-18D9F9761BD9}" destId="{FC859E6B-9ACD-4FA7-A4C9-B341C8C07541}" srcOrd="9" destOrd="0" presId="urn:microsoft.com/office/officeart/2005/8/layout/hList7"/>
    <dgm:cxn modelId="{566CF046-C8E9-400F-B4A4-6C7CB16E37E4}" type="presParOf" srcId="{2F6739D7-1E36-4094-9F13-18D9F9761BD9}" destId="{55FDB4B3-3043-4A13-A09A-E6F08B44C4B0}" srcOrd="10" destOrd="0" presId="urn:microsoft.com/office/officeart/2005/8/layout/hList7"/>
    <dgm:cxn modelId="{E8E1B8CD-48A6-4DA1-9BA9-F7268B3DCDAB}" type="presParOf" srcId="{55FDB4B3-3043-4A13-A09A-E6F08B44C4B0}" destId="{C1133DB0-9313-4E02-8682-BE4427DC2C2F}" srcOrd="0" destOrd="0" presId="urn:microsoft.com/office/officeart/2005/8/layout/hList7"/>
    <dgm:cxn modelId="{42F11553-01B3-46CB-90A7-66F20820D309}" type="presParOf" srcId="{55FDB4B3-3043-4A13-A09A-E6F08B44C4B0}" destId="{3416A7AA-8E52-407E-915D-DAC37402DF5C}" srcOrd="1" destOrd="0" presId="urn:microsoft.com/office/officeart/2005/8/layout/hList7"/>
    <dgm:cxn modelId="{7E57A04F-2701-4146-93B4-45E9843CB0C9}" type="presParOf" srcId="{55FDB4B3-3043-4A13-A09A-E6F08B44C4B0}" destId="{9F037504-449A-456F-A3CD-4F669B79357B}" srcOrd="2" destOrd="0" presId="urn:microsoft.com/office/officeart/2005/8/layout/hList7"/>
    <dgm:cxn modelId="{77A28460-FD09-4107-9117-0B7E179C9003}" type="presParOf" srcId="{55FDB4B3-3043-4A13-A09A-E6F08B44C4B0}" destId="{1482A56C-9BA1-42EF-B43B-F229C139DC0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37BE4E-D44A-4F54-B494-AFC1DD8F6CC9}" type="doc">
      <dgm:prSet loTypeId="urn:microsoft.com/office/officeart/2005/8/layout/hierarchy4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nb-NO"/>
        </a:p>
      </dgm:t>
    </dgm:pt>
    <dgm:pt modelId="{8BEFB75E-62BA-405E-8A3C-002B996EEA54}">
      <dgm:prSet phldrT="[Tekst]"/>
      <dgm:spPr/>
      <dgm:t>
        <a:bodyPr/>
        <a:lstStyle/>
        <a:p>
          <a:r>
            <a:rPr lang="nb-NO" b="1" dirty="0"/>
            <a:t>Styringsgruppe implementering Helse Bergen HF</a:t>
          </a:r>
        </a:p>
      </dgm:t>
    </dgm:pt>
    <dgm:pt modelId="{5DE4D02F-44C4-414E-9444-836015EC9636}" type="parTrans" cxnId="{E05D2139-E6F4-44A7-87E2-25D5D49C50F5}">
      <dgm:prSet/>
      <dgm:spPr/>
      <dgm:t>
        <a:bodyPr/>
        <a:lstStyle/>
        <a:p>
          <a:endParaRPr lang="nb-NO"/>
        </a:p>
      </dgm:t>
    </dgm:pt>
    <dgm:pt modelId="{5E3D02DC-FD7E-4B13-B76D-72C34BE52A37}" type="sibTrans" cxnId="{E05D2139-E6F4-44A7-87E2-25D5D49C50F5}">
      <dgm:prSet/>
      <dgm:spPr/>
      <dgm:t>
        <a:bodyPr/>
        <a:lstStyle/>
        <a:p>
          <a:endParaRPr lang="nb-NO"/>
        </a:p>
      </dgm:t>
    </dgm:pt>
    <dgm:pt modelId="{3F307B19-7032-4FD5-B385-3C1EDECCF096}">
      <dgm:prSet phldrT="[Tekst]"/>
      <dgm:spPr/>
      <dgm:t>
        <a:bodyPr/>
        <a:lstStyle/>
        <a:p>
          <a:r>
            <a:rPr lang="nb-NO" b="1" dirty="0"/>
            <a:t>Prosjektgruppe voksen</a:t>
          </a:r>
        </a:p>
      </dgm:t>
    </dgm:pt>
    <dgm:pt modelId="{EB3FB64F-FC24-4EC6-943E-E4B8001C8F81}" type="parTrans" cxnId="{63C5E0AD-CEAE-4A1D-ABCA-77C46E18DE2E}">
      <dgm:prSet/>
      <dgm:spPr/>
      <dgm:t>
        <a:bodyPr/>
        <a:lstStyle/>
        <a:p>
          <a:endParaRPr lang="nb-NO"/>
        </a:p>
      </dgm:t>
    </dgm:pt>
    <dgm:pt modelId="{FC899200-B8D4-4A4F-8F48-5F530380708E}" type="sibTrans" cxnId="{63C5E0AD-CEAE-4A1D-ABCA-77C46E18DE2E}">
      <dgm:prSet/>
      <dgm:spPr/>
      <dgm:t>
        <a:bodyPr/>
        <a:lstStyle/>
        <a:p>
          <a:endParaRPr lang="nb-NO"/>
        </a:p>
      </dgm:t>
    </dgm:pt>
    <dgm:pt modelId="{4130C541-BCC2-4F93-83DD-82F9338E179D}">
      <dgm:prSet phldrT="[Tekst]"/>
      <dgm:spPr/>
      <dgm:t>
        <a:bodyPr/>
        <a:lstStyle/>
        <a:p>
          <a:r>
            <a:rPr lang="nb-NO" dirty="0"/>
            <a:t>Klinikkvise </a:t>
          </a:r>
        </a:p>
        <a:p>
          <a:r>
            <a:rPr lang="nb-NO" dirty="0"/>
            <a:t>Arbeidsgrupper</a:t>
          </a:r>
        </a:p>
      </dgm:t>
    </dgm:pt>
    <dgm:pt modelId="{B21E7BC6-3BE4-4243-B7E9-E8A771623029}" type="parTrans" cxnId="{D9EC28E1-5FD6-4273-AEEC-150E0FE92C4C}">
      <dgm:prSet/>
      <dgm:spPr/>
      <dgm:t>
        <a:bodyPr/>
        <a:lstStyle/>
        <a:p>
          <a:endParaRPr lang="nb-NO"/>
        </a:p>
      </dgm:t>
    </dgm:pt>
    <dgm:pt modelId="{B92F3A76-70BB-4076-BC6A-46CB6DDEC4CD}" type="sibTrans" cxnId="{D9EC28E1-5FD6-4273-AEEC-150E0FE92C4C}">
      <dgm:prSet/>
      <dgm:spPr/>
      <dgm:t>
        <a:bodyPr/>
        <a:lstStyle/>
        <a:p>
          <a:endParaRPr lang="nb-NO"/>
        </a:p>
      </dgm:t>
    </dgm:pt>
    <dgm:pt modelId="{17893EDE-26E1-4B58-AF11-BE1919EC7998}">
      <dgm:prSet phldrT="[Tekst]"/>
      <dgm:spPr/>
      <dgm:t>
        <a:bodyPr/>
        <a:lstStyle/>
        <a:p>
          <a:r>
            <a:rPr lang="nb-NO" dirty="0"/>
            <a:t>Klinikkvise arbeidsgrupper</a:t>
          </a:r>
        </a:p>
      </dgm:t>
    </dgm:pt>
    <dgm:pt modelId="{4C9097B9-DF08-412B-B0D2-E4FDA8F2A49B}" type="parTrans" cxnId="{0A161300-BA27-426F-9A24-500F39BBB4B9}">
      <dgm:prSet/>
      <dgm:spPr/>
      <dgm:t>
        <a:bodyPr/>
        <a:lstStyle/>
        <a:p>
          <a:endParaRPr lang="nb-NO"/>
        </a:p>
      </dgm:t>
    </dgm:pt>
    <dgm:pt modelId="{F5423A71-BC83-4ED6-AFFB-4AC9124E3AB9}" type="sibTrans" cxnId="{0A161300-BA27-426F-9A24-500F39BBB4B9}">
      <dgm:prSet/>
      <dgm:spPr/>
      <dgm:t>
        <a:bodyPr/>
        <a:lstStyle/>
        <a:p>
          <a:endParaRPr lang="nb-NO"/>
        </a:p>
      </dgm:t>
    </dgm:pt>
    <dgm:pt modelId="{55B6CC98-3089-4106-87E2-AFBDBEF753E6}">
      <dgm:prSet phldrT="[Tekst]"/>
      <dgm:spPr>
        <a:solidFill>
          <a:schemeClr val="accent6"/>
        </a:solidFill>
      </dgm:spPr>
      <dgm:t>
        <a:bodyPr/>
        <a:lstStyle/>
        <a:p>
          <a:r>
            <a:rPr lang="nb-NO" dirty="0"/>
            <a:t>Klinikkvise</a:t>
          </a:r>
        </a:p>
        <a:p>
          <a:r>
            <a:rPr lang="nb-NO" dirty="0"/>
            <a:t>arbeidsgrupper</a:t>
          </a:r>
        </a:p>
      </dgm:t>
    </dgm:pt>
    <dgm:pt modelId="{AEB3AB18-1C62-4773-94CC-9BA77EA47010}" type="parTrans" cxnId="{8A415692-7B1E-40E3-915E-18120CC054CE}">
      <dgm:prSet/>
      <dgm:spPr/>
      <dgm:t>
        <a:bodyPr/>
        <a:lstStyle/>
        <a:p>
          <a:endParaRPr lang="nb-NO"/>
        </a:p>
      </dgm:t>
    </dgm:pt>
    <dgm:pt modelId="{0AA1A442-310F-43FD-B159-085B9CD0CE41}" type="sibTrans" cxnId="{8A415692-7B1E-40E3-915E-18120CC054CE}">
      <dgm:prSet/>
      <dgm:spPr/>
      <dgm:t>
        <a:bodyPr/>
        <a:lstStyle/>
        <a:p>
          <a:endParaRPr lang="nb-NO"/>
        </a:p>
      </dgm:t>
    </dgm:pt>
    <dgm:pt modelId="{7620DF42-7E1C-4E6F-B3CD-79A1611770E5}">
      <dgm:prSet phldrT="[Tekst]"/>
      <dgm:spPr>
        <a:solidFill>
          <a:schemeClr val="accent6"/>
        </a:solidFill>
      </dgm:spPr>
      <dgm:t>
        <a:bodyPr/>
        <a:lstStyle/>
        <a:p>
          <a:r>
            <a:rPr lang="nb-NO" b="1" dirty="0"/>
            <a:t>Prosjektgruppe barn</a:t>
          </a:r>
        </a:p>
      </dgm:t>
    </dgm:pt>
    <dgm:pt modelId="{88FF73AD-F68C-4445-8DF3-509781B939AA}" type="sibTrans" cxnId="{F8ADC836-144F-47E1-892C-739CCEA6750D}">
      <dgm:prSet/>
      <dgm:spPr/>
      <dgm:t>
        <a:bodyPr/>
        <a:lstStyle/>
        <a:p>
          <a:endParaRPr lang="nb-NO"/>
        </a:p>
      </dgm:t>
    </dgm:pt>
    <dgm:pt modelId="{FA6B919D-A916-419D-B299-04A6FD1C5C1E}" type="parTrans" cxnId="{F8ADC836-144F-47E1-892C-739CCEA6750D}">
      <dgm:prSet/>
      <dgm:spPr/>
      <dgm:t>
        <a:bodyPr/>
        <a:lstStyle/>
        <a:p>
          <a:endParaRPr lang="nb-NO"/>
        </a:p>
      </dgm:t>
    </dgm:pt>
    <dgm:pt modelId="{0B82F256-136B-45DC-8615-AAE8E1EB28AA}">
      <dgm:prSet/>
      <dgm:spPr>
        <a:solidFill>
          <a:srgbClr val="002060"/>
        </a:solidFill>
      </dgm:spPr>
      <dgm:t>
        <a:bodyPr/>
        <a:lstStyle/>
        <a:p>
          <a:r>
            <a:rPr lang="nb-NO" b="1" dirty="0"/>
            <a:t>Prosjektgruppe TSB</a:t>
          </a:r>
        </a:p>
      </dgm:t>
    </dgm:pt>
    <dgm:pt modelId="{CF924A5A-E546-4925-8D8B-BAAC64F0B318}" type="parTrans" cxnId="{806B16CC-DE70-4F1D-A685-93984CB5748F}">
      <dgm:prSet/>
      <dgm:spPr/>
      <dgm:t>
        <a:bodyPr/>
        <a:lstStyle/>
        <a:p>
          <a:endParaRPr lang="nb-NO"/>
        </a:p>
      </dgm:t>
    </dgm:pt>
    <dgm:pt modelId="{715FBD32-3FA2-49A5-9D76-0A7ED513EC6B}" type="sibTrans" cxnId="{806B16CC-DE70-4F1D-A685-93984CB5748F}">
      <dgm:prSet/>
      <dgm:spPr/>
      <dgm:t>
        <a:bodyPr/>
        <a:lstStyle/>
        <a:p>
          <a:endParaRPr lang="nb-NO"/>
        </a:p>
      </dgm:t>
    </dgm:pt>
    <dgm:pt modelId="{03CFCF4C-EEE8-4FAE-8F85-5E474DB612B8}">
      <dgm:prSet/>
      <dgm:spPr>
        <a:solidFill>
          <a:srgbClr val="002060"/>
        </a:solidFill>
      </dgm:spPr>
      <dgm:t>
        <a:bodyPr/>
        <a:lstStyle/>
        <a:p>
          <a:r>
            <a:rPr lang="nb-NO" dirty="0"/>
            <a:t>Klinikkvise arbeidsgrupper</a:t>
          </a:r>
        </a:p>
      </dgm:t>
    </dgm:pt>
    <dgm:pt modelId="{6EA82757-1315-4EAC-9D90-3F7DA0553273}" type="parTrans" cxnId="{4F43830A-E876-4419-96C4-9189E03FD7F2}">
      <dgm:prSet/>
      <dgm:spPr/>
      <dgm:t>
        <a:bodyPr/>
        <a:lstStyle/>
        <a:p>
          <a:endParaRPr lang="nb-NO"/>
        </a:p>
      </dgm:t>
    </dgm:pt>
    <dgm:pt modelId="{6E5E56A9-3BB1-4A3B-94B7-1FFAB5134682}" type="sibTrans" cxnId="{4F43830A-E876-4419-96C4-9189E03FD7F2}">
      <dgm:prSet/>
      <dgm:spPr/>
      <dgm:t>
        <a:bodyPr/>
        <a:lstStyle/>
        <a:p>
          <a:endParaRPr lang="nb-NO"/>
        </a:p>
      </dgm:t>
    </dgm:pt>
    <dgm:pt modelId="{0ADBD423-CD67-40AA-A7DB-A1414C52071B}">
      <dgm:prSet/>
      <dgm:spPr/>
      <dgm:t>
        <a:bodyPr/>
        <a:lstStyle/>
        <a:p>
          <a:r>
            <a:rPr lang="nb-NO" b="1" dirty="0"/>
            <a:t>Regional implementeringsgruppe </a:t>
          </a:r>
        </a:p>
        <a:p>
          <a:r>
            <a:rPr lang="nb-NO" b="1" dirty="0"/>
            <a:t>Helse Vest HF</a:t>
          </a:r>
        </a:p>
      </dgm:t>
    </dgm:pt>
    <dgm:pt modelId="{998A117C-C970-445E-A245-6104C55643F1}" type="parTrans" cxnId="{0FDDF778-7E3D-418B-92B9-D6AD64250CAB}">
      <dgm:prSet/>
      <dgm:spPr/>
      <dgm:t>
        <a:bodyPr/>
        <a:lstStyle/>
        <a:p>
          <a:endParaRPr lang="nb-NO"/>
        </a:p>
      </dgm:t>
    </dgm:pt>
    <dgm:pt modelId="{E639BCE6-38A6-4D3F-A4E5-89B0E3BC432D}" type="sibTrans" cxnId="{0FDDF778-7E3D-418B-92B9-D6AD64250CAB}">
      <dgm:prSet/>
      <dgm:spPr/>
      <dgm:t>
        <a:bodyPr/>
        <a:lstStyle/>
        <a:p>
          <a:endParaRPr lang="nb-NO"/>
        </a:p>
      </dgm:t>
    </dgm:pt>
    <dgm:pt modelId="{D0ED6978-89FA-47DE-926A-9C8C8F33CEEA}" type="pres">
      <dgm:prSet presAssocID="{1B37BE4E-D44A-4F54-B494-AFC1DD8F6CC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nb-NO"/>
        </a:p>
      </dgm:t>
    </dgm:pt>
    <dgm:pt modelId="{9023C75C-9588-4B0D-8F80-4E445E58DFCB}" type="pres">
      <dgm:prSet presAssocID="{0ADBD423-CD67-40AA-A7DB-A1414C52071B}" presName="vertOne" presStyleCnt="0"/>
      <dgm:spPr/>
    </dgm:pt>
    <dgm:pt modelId="{3F27ECC7-7797-45F5-96BF-D95CECC8DA6E}" type="pres">
      <dgm:prSet presAssocID="{0ADBD423-CD67-40AA-A7DB-A1414C52071B}" presName="txOne" presStyleLbl="node0" presStyleIdx="0" presStyleCnt="1" custLinFactNeighborX="41" custLinFactNeighborY="-818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1A39F276-021E-406A-9AB5-780AC7D94A0D}" type="pres">
      <dgm:prSet presAssocID="{0ADBD423-CD67-40AA-A7DB-A1414C52071B}" presName="parTransOne" presStyleCnt="0"/>
      <dgm:spPr/>
    </dgm:pt>
    <dgm:pt modelId="{E1714F12-901F-4130-A8BD-199C505E64DF}" type="pres">
      <dgm:prSet presAssocID="{0ADBD423-CD67-40AA-A7DB-A1414C52071B}" presName="horzOne" presStyleCnt="0"/>
      <dgm:spPr/>
    </dgm:pt>
    <dgm:pt modelId="{235269B2-D9E8-495E-972B-C05DE06E8239}" type="pres">
      <dgm:prSet presAssocID="{8BEFB75E-62BA-405E-8A3C-002B996EEA54}" presName="vertTwo" presStyleCnt="0"/>
      <dgm:spPr/>
    </dgm:pt>
    <dgm:pt modelId="{1413ADDF-752F-4F96-9ECB-F95C05BEAA2B}" type="pres">
      <dgm:prSet presAssocID="{8BEFB75E-62BA-405E-8A3C-002B996EEA54}" presName="txTwo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BAB86800-9711-4D85-B344-06BE20DE9E99}" type="pres">
      <dgm:prSet presAssocID="{8BEFB75E-62BA-405E-8A3C-002B996EEA54}" presName="parTransTwo" presStyleCnt="0"/>
      <dgm:spPr/>
    </dgm:pt>
    <dgm:pt modelId="{445257DC-E66D-4F40-9345-A6F21395E996}" type="pres">
      <dgm:prSet presAssocID="{8BEFB75E-62BA-405E-8A3C-002B996EEA54}" presName="horzTwo" presStyleCnt="0"/>
      <dgm:spPr/>
    </dgm:pt>
    <dgm:pt modelId="{973BD890-69C7-41F1-BE85-8B48DE74E834}" type="pres">
      <dgm:prSet presAssocID="{3F307B19-7032-4FD5-B385-3C1EDECCF096}" presName="vertThree" presStyleCnt="0"/>
      <dgm:spPr/>
    </dgm:pt>
    <dgm:pt modelId="{8F569E10-5DDE-4BF1-8F37-09E2F05FAD72}" type="pres">
      <dgm:prSet presAssocID="{3F307B19-7032-4FD5-B385-3C1EDECCF096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C55B6AB7-EEB1-4A05-99C1-523742A33D4E}" type="pres">
      <dgm:prSet presAssocID="{3F307B19-7032-4FD5-B385-3C1EDECCF096}" presName="parTransThree" presStyleCnt="0"/>
      <dgm:spPr/>
    </dgm:pt>
    <dgm:pt modelId="{5A5D6769-6D41-4A95-9CC1-1DCE3255C48E}" type="pres">
      <dgm:prSet presAssocID="{3F307B19-7032-4FD5-B385-3C1EDECCF096}" presName="horzThree" presStyleCnt="0"/>
      <dgm:spPr/>
    </dgm:pt>
    <dgm:pt modelId="{A72FE999-69FF-4CFC-8488-560BE606F351}" type="pres">
      <dgm:prSet presAssocID="{4130C541-BCC2-4F93-83DD-82F9338E179D}" presName="vertFour" presStyleCnt="0">
        <dgm:presLayoutVars>
          <dgm:chPref val="3"/>
        </dgm:presLayoutVars>
      </dgm:prSet>
      <dgm:spPr/>
    </dgm:pt>
    <dgm:pt modelId="{B49A1BE0-92D3-48F3-AA36-F9DDD54C3CC4}" type="pres">
      <dgm:prSet presAssocID="{4130C541-BCC2-4F93-83DD-82F9338E179D}" presName="txFour" presStyleLbl="node4" presStyleIdx="0" presStyleCnt="4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3094007A-7504-46AA-A82E-D146475D08A5}" type="pres">
      <dgm:prSet presAssocID="{4130C541-BCC2-4F93-83DD-82F9338E179D}" presName="horzFour" presStyleCnt="0"/>
      <dgm:spPr/>
    </dgm:pt>
    <dgm:pt modelId="{571F0C4A-2BC4-4FCB-A1E2-7CD9DF7B1D01}" type="pres">
      <dgm:prSet presAssocID="{B92F3A76-70BB-4076-BC6A-46CB6DDEC4CD}" presName="sibSpaceFour" presStyleCnt="0"/>
      <dgm:spPr/>
    </dgm:pt>
    <dgm:pt modelId="{E510827D-8A14-4AAD-A881-2BF4CA3C3A4C}" type="pres">
      <dgm:prSet presAssocID="{17893EDE-26E1-4B58-AF11-BE1919EC7998}" presName="vertFour" presStyleCnt="0">
        <dgm:presLayoutVars>
          <dgm:chPref val="3"/>
        </dgm:presLayoutVars>
      </dgm:prSet>
      <dgm:spPr/>
    </dgm:pt>
    <dgm:pt modelId="{7CAD8BCE-ED4B-4EE6-8FAE-E33273AE467C}" type="pres">
      <dgm:prSet presAssocID="{17893EDE-26E1-4B58-AF11-BE1919EC7998}" presName="txFour" presStyleLbl="node4" presStyleIdx="1" presStyleCnt="4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7D78CB49-8A25-433E-AD75-B3D2BA45D6BF}" type="pres">
      <dgm:prSet presAssocID="{17893EDE-26E1-4B58-AF11-BE1919EC7998}" presName="horzFour" presStyleCnt="0"/>
      <dgm:spPr/>
    </dgm:pt>
    <dgm:pt modelId="{589E32D1-1C4E-4FC8-BB64-235F0D1631C8}" type="pres">
      <dgm:prSet presAssocID="{FC899200-B8D4-4A4F-8F48-5F530380708E}" presName="sibSpaceThree" presStyleCnt="0"/>
      <dgm:spPr/>
    </dgm:pt>
    <dgm:pt modelId="{C859933A-7F93-4FF1-8440-A9A274B2C22E}" type="pres">
      <dgm:prSet presAssocID="{7620DF42-7E1C-4E6F-B3CD-79A1611770E5}" presName="vertThree" presStyleCnt="0"/>
      <dgm:spPr/>
    </dgm:pt>
    <dgm:pt modelId="{817112AF-0866-444D-86EC-994222A7C7A4}" type="pres">
      <dgm:prSet presAssocID="{7620DF42-7E1C-4E6F-B3CD-79A1611770E5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B5484834-8A19-47BF-9174-05C8C584648F}" type="pres">
      <dgm:prSet presAssocID="{7620DF42-7E1C-4E6F-B3CD-79A1611770E5}" presName="parTransThree" presStyleCnt="0"/>
      <dgm:spPr/>
    </dgm:pt>
    <dgm:pt modelId="{66EAF24D-CDA7-41C0-A07B-BB3D79FC77E4}" type="pres">
      <dgm:prSet presAssocID="{7620DF42-7E1C-4E6F-B3CD-79A1611770E5}" presName="horzThree" presStyleCnt="0"/>
      <dgm:spPr/>
    </dgm:pt>
    <dgm:pt modelId="{54C612ED-77F2-4050-9EC6-3097BCF8B766}" type="pres">
      <dgm:prSet presAssocID="{55B6CC98-3089-4106-87E2-AFBDBEF753E6}" presName="vertFour" presStyleCnt="0">
        <dgm:presLayoutVars>
          <dgm:chPref val="3"/>
        </dgm:presLayoutVars>
      </dgm:prSet>
      <dgm:spPr/>
    </dgm:pt>
    <dgm:pt modelId="{3D122636-F3DE-4CB2-A78D-8AE6BC955D44}" type="pres">
      <dgm:prSet presAssocID="{55B6CC98-3089-4106-87E2-AFBDBEF753E6}" presName="txFour" presStyleLbl="node4" presStyleIdx="2" presStyleCnt="4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409E7BAD-3125-4750-AD55-27700D76EA85}" type="pres">
      <dgm:prSet presAssocID="{55B6CC98-3089-4106-87E2-AFBDBEF753E6}" presName="horzFour" presStyleCnt="0"/>
      <dgm:spPr/>
    </dgm:pt>
    <dgm:pt modelId="{4E6588CF-F2D3-42C9-BAD8-C1D1C42FFE52}" type="pres">
      <dgm:prSet presAssocID="{88FF73AD-F68C-4445-8DF3-509781B939AA}" presName="sibSpaceThree" presStyleCnt="0"/>
      <dgm:spPr/>
    </dgm:pt>
    <dgm:pt modelId="{1AC880F8-7A98-44C2-8B44-48070EFFFF4D}" type="pres">
      <dgm:prSet presAssocID="{0B82F256-136B-45DC-8615-AAE8E1EB28AA}" presName="vertThree" presStyleCnt="0"/>
      <dgm:spPr/>
    </dgm:pt>
    <dgm:pt modelId="{D8C4D6B3-1E7C-4EE5-A556-2DCBC20C7DA7}" type="pres">
      <dgm:prSet presAssocID="{0B82F256-136B-45DC-8615-AAE8E1EB28AA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41CF48F3-E9A1-4203-87F1-D5B24B7F8002}" type="pres">
      <dgm:prSet presAssocID="{0B82F256-136B-45DC-8615-AAE8E1EB28AA}" presName="parTransThree" presStyleCnt="0"/>
      <dgm:spPr/>
    </dgm:pt>
    <dgm:pt modelId="{CBAB12C6-AD39-42E4-AECF-E73A1A2A152C}" type="pres">
      <dgm:prSet presAssocID="{0B82F256-136B-45DC-8615-AAE8E1EB28AA}" presName="horzThree" presStyleCnt="0"/>
      <dgm:spPr/>
    </dgm:pt>
    <dgm:pt modelId="{237D9262-5FB1-48DC-8F37-9EB6E880EFF1}" type="pres">
      <dgm:prSet presAssocID="{03CFCF4C-EEE8-4FAE-8F85-5E474DB612B8}" presName="vertFour" presStyleCnt="0">
        <dgm:presLayoutVars>
          <dgm:chPref val="3"/>
        </dgm:presLayoutVars>
      </dgm:prSet>
      <dgm:spPr/>
    </dgm:pt>
    <dgm:pt modelId="{265C91CA-9C4C-4385-B8BD-8A3933E03679}" type="pres">
      <dgm:prSet presAssocID="{03CFCF4C-EEE8-4FAE-8F85-5E474DB612B8}" presName="txFour" presStyleLbl="node4" presStyleIdx="3" presStyleCnt="4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5030E015-F097-4B89-AB8F-7DDFAE2D413B}" type="pres">
      <dgm:prSet presAssocID="{03CFCF4C-EEE8-4FAE-8F85-5E474DB612B8}" presName="horzFour" presStyleCnt="0"/>
      <dgm:spPr/>
    </dgm:pt>
  </dgm:ptLst>
  <dgm:cxnLst>
    <dgm:cxn modelId="{5136DC5D-97BA-4EF0-9C3F-225B0832FC26}" type="presOf" srcId="{4130C541-BCC2-4F93-83DD-82F9338E179D}" destId="{B49A1BE0-92D3-48F3-AA36-F9DDD54C3CC4}" srcOrd="0" destOrd="0" presId="urn:microsoft.com/office/officeart/2005/8/layout/hierarchy4"/>
    <dgm:cxn modelId="{CFCFC4F6-7E7D-4FB4-94FC-389E15A1F726}" type="presOf" srcId="{0ADBD423-CD67-40AA-A7DB-A1414C52071B}" destId="{3F27ECC7-7797-45F5-96BF-D95CECC8DA6E}" srcOrd="0" destOrd="0" presId="urn:microsoft.com/office/officeart/2005/8/layout/hierarchy4"/>
    <dgm:cxn modelId="{C52CC8E0-0BC7-471D-A793-4A4C51A84E49}" type="presOf" srcId="{8BEFB75E-62BA-405E-8A3C-002B996EEA54}" destId="{1413ADDF-752F-4F96-9ECB-F95C05BEAA2B}" srcOrd="0" destOrd="0" presId="urn:microsoft.com/office/officeart/2005/8/layout/hierarchy4"/>
    <dgm:cxn modelId="{C072EE1A-2E1A-47C2-B7ED-79864E8EF18B}" type="presOf" srcId="{0B82F256-136B-45DC-8615-AAE8E1EB28AA}" destId="{D8C4D6B3-1E7C-4EE5-A556-2DCBC20C7DA7}" srcOrd="0" destOrd="0" presId="urn:microsoft.com/office/officeart/2005/8/layout/hierarchy4"/>
    <dgm:cxn modelId="{806B16CC-DE70-4F1D-A685-93984CB5748F}" srcId="{8BEFB75E-62BA-405E-8A3C-002B996EEA54}" destId="{0B82F256-136B-45DC-8615-AAE8E1EB28AA}" srcOrd="2" destOrd="0" parTransId="{CF924A5A-E546-4925-8D8B-BAAC64F0B318}" sibTransId="{715FBD32-3FA2-49A5-9D76-0A7ED513EC6B}"/>
    <dgm:cxn modelId="{63C5E0AD-CEAE-4A1D-ABCA-77C46E18DE2E}" srcId="{8BEFB75E-62BA-405E-8A3C-002B996EEA54}" destId="{3F307B19-7032-4FD5-B385-3C1EDECCF096}" srcOrd="0" destOrd="0" parTransId="{EB3FB64F-FC24-4EC6-943E-E4B8001C8F81}" sibTransId="{FC899200-B8D4-4A4F-8F48-5F530380708E}"/>
    <dgm:cxn modelId="{F24A80DB-15D8-4DEC-91A8-0DA5B3D79C09}" type="presOf" srcId="{55B6CC98-3089-4106-87E2-AFBDBEF753E6}" destId="{3D122636-F3DE-4CB2-A78D-8AE6BC955D44}" srcOrd="0" destOrd="0" presId="urn:microsoft.com/office/officeart/2005/8/layout/hierarchy4"/>
    <dgm:cxn modelId="{65151D6C-AD16-4D74-BC77-37BDC58354AF}" type="presOf" srcId="{7620DF42-7E1C-4E6F-B3CD-79A1611770E5}" destId="{817112AF-0866-444D-86EC-994222A7C7A4}" srcOrd="0" destOrd="0" presId="urn:microsoft.com/office/officeart/2005/8/layout/hierarchy4"/>
    <dgm:cxn modelId="{BB9E3AD2-1351-499F-B7A7-5DA1DB7CD198}" type="presOf" srcId="{1B37BE4E-D44A-4F54-B494-AFC1DD8F6CC9}" destId="{D0ED6978-89FA-47DE-926A-9C8C8F33CEEA}" srcOrd="0" destOrd="0" presId="urn:microsoft.com/office/officeart/2005/8/layout/hierarchy4"/>
    <dgm:cxn modelId="{0A161300-BA27-426F-9A24-500F39BBB4B9}" srcId="{3F307B19-7032-4FD5-B385-3C1EDECCF096}" destId="{17893EDE-26E1-4B58-AF11-BE1919EC7998}" srcOrd="1" destOrd="0" parTransId="{4C9097B9-DF08-412B-B0D2-E4FDA8F2A49B}" sibTransId="{F5423A71-BC83-4ED6-AFFB-4AC9124E3AB9}"/>
    <dgm:cxn modelId="{8A415692-7B1E-40E3-915E-18120CC054CE}" srcId="{7620DF42-7E1C-4E6F-B3CD-79A1611770E5}" destId="{55B6CC98-3089-4106-87E2-AFBDBEF753E6}" srcOrd="0" destOrd="0" parTransId="{AEB3AB18-1C62-4773-94CC-9BA77EA47010}" sibTransId="{0AA1A442-310F-43FD-B159-085B9CD0CE41}"/>
    <dgm:cxn modelId="{D9EC28E1-5FD6-4273-AEEC-150E0FE92C4C}" srcId="{3F307B19-7032-4FD5-B385-3C1EDECCF096}" destId="{4130C541-BCC2-4F93-83DD-82F9338E179D}" srcOrd="0" destOrd="0" parTransId="{B21E7BC6-3BE4-4243-B7E9-E8A771623029}" sibTransId="{B92F3A76-70BB-4076-BC6A-46CB6DDEC4CD}"/>
    <dgm:cxn modelId="{E05D2139-E6F4-44A7-87E2-25D5D49C50F5}" srcId="{0ADBD423-CD67-40AA-A7DB-A1414C52071B}" destId="{8BEFB75E-62BA-405E-8A3C-002B996EEA54}" srcOrd="0" destOrd="0" parTransId="{5DE4D02F-44C4-414E-9444-836015EC9636}" sibTransId="{5E3D02DC-FD7E-4B13-B76D-72C34BE52A37}"/>
    <dgm:cxn modelId="{72129E09-1EFE-468A-9AF4-E60B9343A1CE}" type="presOf" srcId="{17893EDE-26E1-4B58-AF11-BE1919EC7998}" destId="{7CAD8BCE-ED4B-4EE6-8FAE-E33273AE467C}" srcOrd="0" destOrd="0" presId="urn:microsoft.com/office/officeart/2005/8/layout/hierarchy4"/>
    <dgm:cxn modelId="{F8ADC836-144F-47E1-892C-739CCEA6750D}" srcId="{8BEFB75E-62BA-405E-8A3C-002B996EEA54}" destId="{7620DF42-7E1C-4E6F-B3CD-79A1611770E5}" srcOrd="1" destOrd="0" parTransId="{FA6B919D-A916-419D-B299-04A6FD1C5C1E}" sibTransId="{88FF73AD-F68C-4445-8DF3-509781B939AA}"/>
    <dgm:cxn modelId="{4F43830A-E876-4419-96C4-9189E03FD7F2}" srcId="{0B82F256-136B-45DC-8615-AAE8E1EB28AA}" destId="{03CFCF4C-EEE8-4FAE-8F85-5E474DB612B8}" srcOrd="0" destOrd="0" parTransId="{6EA82757-1315-4EAC-9D90-3F7DA0553273}" sibTransId="{6E5E56A9-3BB1-4A3B-94B7-1FFAB5134682}"/>
    <dgm:cxn modelId="{0FDDF778-7E3D-418B-92B9-D6AD64250CAB}" srcId="{1B37BE4E-D44A-4F54-B494-AFC1DD8F6CC9}" destId="{0ADBD423-CD67-40AA-A7DB-A1414C52071B}" srcOrd="0" destOrd="0" parTransId="{998A117C-C970-445E-A245-6104C55643F1}" sibTransId="{E639BCE6-38A6-4D3F-A4E5-89B0E3BC432D}"/>
    <dgm:cxn modelId="{6347C9E9-FBD8-4F8D-AA20-D55A7EE78B19}" type="presOf" srcId="{03CFCF4C-EEE8-4FAE-8F85-5E474DB612B8}" destId="{265C91CA-9C4C-4385-B8BD-8A3933E03679}" srcOrd="0" destOrd="0" presId="urn:microsoft.com/office/officeart/2005/8/layout/hierarchy4"/>
    <dgm:cxn modelId="{ACB6F3FE-9B76-4881-87B9-522AB68A9E51}" type="presOf" srcId="{3F307B19-7032-4FD5-B385-3C1EDECCF096}" destId="{8F569E10-5DDE-4BF1-8F37-09E2F05FAD72}" srcOrd="0" destOrd="0" presId="urn:microsoft.com/office/officeart/2005/8/layout/hierarchy4"/>
    <dgm:cxn modelId="{1F217296-8013-40BC-92F3-9A9B61D3C15A}" type="presParOf" srcId="{D0ED6978-89FA-47DE-926A-9C8C8F33CEEA}" destId="{9023C75C-9588-4B0D-8F80-4E445E58DFCB}" srcOrd="0" destOrd="0" presId="urn:microsoft.com/office/officeart/2005/8/layout/hierarchy4"/>
    <dgm:cxn modelId="{FD929AAB-0F34-49FF-92C2-9F2191ABC69A}" type="presParOf" srcId="{9023C75C-9588-4B0D-8F80-4E445E58DFCB}" destId="{3F27ECC7-7797-45F5-96BF-D95CECC8DA6E}" srcOrd="0" destOrd="0" presId="urn:microsoft.com/office/officeart/2005/8/layout/hierarchy4"/>
    <dgm:cxn modelId="{DCBEF8DB-792A-4820-8F65-A0498F90BD30}" type="presParOf" srcId="{9023C75C-9588-4B0D-8F80-4E445E58DFCB}" destId="{1A39F276-021E-406A-9AB5-780AC7D94A0D}" srcOrd="1" destOrd="0" presId="urn:microsoft.com/office/officeart/2005/8/layout/hierarchy4"/>
    <dgm:cxn modelId="{B7140AD0-0EF1-4436-AE1E-4C37DCA067DA}" type="presParOf" srcId="{9023C75C-9588-4B0D-8F80-4E445E58DFCB}" destId="{E1714F12-901F-4130-A8BD-199C505E64DF}" srcOrd="2" destOrd="0" presId="urn:microsoft.com/office/officeart/2005/8/layout/hierarchy4"/>
    <dgm:cxn modelId="{F4FDE913-C0CC-4169-9673-BFF312989A8A}" type="presParOf" srcId="{E1714F12-901F-4130-A8BD-199C505E64DF}" destId="{235269B2-D9E8-495E-972B-C05DE06E8239}" srcOrd="0" destOrd="0" presId="urn:microsoft.com/office/officeart/2005/8/layout/hierarchy4"/>
    <dgm:cxn modelId="{1AB946FB-798B-48DF-B229-1AA4B149F349}" type="presParOf" srcId="{235269B2-D9E8-495E-972B-C05DE06E8239}" destId="{1413ADDF-752F-4F96-9ECB-F95C05BEAA2B}" srcOrd="0" destOrd="0" presId="urn:microsoft.com/office/officeart/2005/8/layout/hierarchy4"/>
    <dgm:cxn modelId="{2887986B-F5C2-4910-98C8-D76E0353C314}" type="presParOf" srcId="{235269B2-D9E8-495E-972B-C05DE06E8239}" destId="{BAB86800-9711-4D85-B344-06BE20DE9E99}" srcOrd="1" destOrd="0" presId="urn:microsoft.com/office/officeart/2005/8/layout/hierarchy4"/>
    <dgm:cxn modelId="{D27B47A2-BE6A-4D99-A259-A6C2A87B9A29}" type="presParOf" srcId="{235269B2-D9E8-495E-972B-C05DE06E8239}" destId="{445257DC-E66D-4F40-9345-A6F21395E996}" srcOrd="2" destOrd="0" presId="urn:microsoft.com/office/officeart/2005/8/layout/hierarchy4"/>
    <dgm:cxn modelId="{75D6F24E-0108-4E04-8C0E-F6858DA201A2}" type="presParOf" srcId="{445257DC-E66D-4F40-9345-A6F21395E996}" destId="{973BD890-69C7-41F1-BE85-8B48DE74E834}" srcOrd="0" destOrd="0" presId="urn:microsoft.com/office/officeart/2005/8/layout/hierarchy4"/>
    <dgm:cxn modelId="{295AC739-EFAD-46CD-92CC-BAFD5F3F5C8A}" type="presParOf" srcId="{973BD890-69C7-41F1-BE85-8B48DE74E834}" destId="{8F569E10-5DDE-4BF1-8F37-09E2F05FAD72}" srcOrd="0" destOrd="0" presId="urn:microsoft.com/office/officeart/2005/8/layout/hierarchy4"/>
    <dgm:cxn modelId="{06950C90-7686-485A-9A99-90C760399E73}" type="presParOf" srcId="{973BD890-69C7-41F1-BE85-8B48DE74E834}" destId="{C55B6AB7-EEB1-4A05-99C1-523742A33D4E}" srcOrd="1" destOrd="0" presId="urn:microsoft.com/office/officeart/2005/8/layout/hierarchy4"/>
    <dgm:cxn modelId="{9555A6F3-4EF5-474A-BE77-75A65FD61463}" type="presParOf" srcId="{973BD890-69C7-41F1-BE85-8B48DE74E834}" destId="{5A5D6769-6D41-4A95-9CC1-1DCE3255C48E}" srcOrd="2" destOrd="0" presId="urn:microsoft.com/office/officeart/2005/8/layout/hierarchy4"/>
    <dgm:cxn modelId="{3BC8997B-C0DE-409F-A1D8-E398A77977CF}" type="presParOf" srcId="{5A5D6769-6D41-4A95-9CC1-1DCE3255C48E}" destId="{A72FE999-69FF-4CFC-8488-560BE606F351}" srcOrd="0" destOrd="0" presId="urn:microsoft.com/office/officeart/2005/8/layout/hierarchy4"/>
    <dgm:cxn modelId="{1D081685-19B5-4A4D-BC6C-69962A3BB50E}" type="presParOf" srcId="{A72FE999-69FF-4CFC-8488-560BE606F351}" destId="{B49A1BE0-92D3-48F3-AA36-F9DDD54C3CC4}" srcOrd="0" destOrd="0" presId="urn:microsoft.com/office/officeart/2005/8/layout/hierarchy4"/>
    <dgm:cxn modelId="{0BDCE128-6F09-4229-BECD-9365D5EF4E95}" type="presParOf" srcId="{A72FE999-69FF-4CFC-8488-560BE606F351}" destId="{3094007A-7504-46AA-A82E-D146475D08A5}" srcOrd="1" destOrd="0" presId="urn:microsoft.com/office/officeart/2005/8/layout/hierarchy4"/>
    <dgm:cxn modelId="{FAE03E21-CC3D-4A2D-9E37-3FB74ECCD0AD}" type="presParOf" srcId="{5A5D6769-6D41-4A95-9CC1-1DCE3255C48E}" destId="{571F0C4A-2BC4-4FCB-A1E2-7CD9DF7B1D01}" srcOrd="1" destOrd="0" presId="urn:microsoft.com/office/officeart/2005/8/layout/hierarchy4"/>
    <dgm:cxn modelId="{24F4A030-7ACC-402D-B96E-5BE5AA0DB7A0}" type="presParOf" srcId="{5A5D6769-6D41-4A95-9CC1-1DCE3255C48E}" destId="{E510827D-8A14-4AAD-A881-2BF4CA3C3A4C}" srcOrd="2" destOrd="0" presId="urn:microsoft.com/office/officeart/2005/8/layout/hierarchy4"/>
    <dgm:cxn modelId="{F68FF53C-3BAB-4BDE-868A-0D1E03E638EC}" type="presParOf" srcId="{E510827D-8A14-4AAD-A881-2BF4CA3C3A4C}" destId="{7CAD8BCE-ED4B-4EE6-8FAE-E33273AE467C}" srcOrd="0" destOrd="0" presId="urn:microsoft.com/office/officeart/2005/8/layout/hierarchy4"/>
    <dgm:cxn modelId="{0F52A549-B56A-47E9-87DA-54E2ABB5047E}" type="presParOf" srcId="{E510827D-8A14-4AAD-A881-2BF4CA3C3A4C}" destId="{7D78CB49-8A25-433E-AD75-B3D2BA45D6BF}" srcOrd="1" destOrd="0" presId="urn:microsoft.com/office/officeart/2005/8/layout/hierarchy4"/>
    <dgm:cxn modelId="{1A79D571-235D-4FF3-885B-D95A424EF300}" type="presParOf" srcId="{445257DC-E66D-4F40-9345-A6F21395E996}" destId="{589E32D1-1C4E-4FC8-BB64-235F0D1631C8}" srcOrd="1" destOrd="0" presId="urn:microsoft.com/office/officeart/2005/8/layout/hierarchy4"/>
    <dgm:cxn modelId="{CB17A7E4-6711-40B0-9E21-0B055A3D067D}" type="presParOf" srcId="{445257DC-E66D-4F40-9345-A6F21395E996}" destId="{C859933A-7F93-4FF1-8440-A9A274B2C22E}" srcOrd="2" destOrd="0" presId="urn:microsoft.com/office/officeart/2005/8/layout/hierarchy4"/>
    <dgm:cxn modelId="{D61845AB-0F9C-4310-A855-BF317CB14782}" type="presParOf" srcId="{C859933A-7F93-4FF1-8440-A9A274B2C22E}" destId="{817112AF-0866-444D-86EC-994222A7C7A4}" srcOrd="0" destOrd="0" presId="urn:microsoft.com/office/officeart/2005/8/layout/hierarchy4"/>
    <dgm:cxn modelId="{11571AEF-CC05-4B72-B222-92ED8E543ED8}" type="presParOf" srcId="{C859933A-7F93-4FF1-8440-A9A274B2C22E}" destId="{B5484834-8A19-47BF-9174-05C8C584648F}" srcOrd="1" destOrd="0" presId="urn:microsoft.com/office/officeart/2005/8/layout/hierarchy4"/>
    <dgm:cxn modelId="{5AA87FC1-771F-4FB5-9774-8E11CE2CDCD4}" type="presParOf" srcId="{C859933A-7F93-4FF1-8440-A9A274B2C22E}" destId="{66EAF24D-CDA7-41C0-A07B-BB3D79FC77E4}" srcOrd="2" destOrd="0" presId="urn:microsoft.com/office/officeart/2005/8/layout/hierarchy4"/>
    <dgm:cxn modelId="{B9090010-6879-4D6F-86A8-99348193C8D9}" type="presParOf" srcId="{66EAF24D-CDA7-41C0-A07B-BB3D79FC77E4}" destId="{54C612ED-77F2-4050-9EC6-3097BCF8B766}" srcOrd="0" destOrd="0" presId="urn:microsoft.com/office/officeart/2005/8/layout/hierarchy4"/>
    <dgm:cxn modelId="{5C4E5CE2-B94F-4100-80C0-25AD2208A9E5}" type="presParOf" srcId="{54C612ED-77F2-4050-9EC6-3097BCF8B766}" destId="{3D122636-F3DE-4CB2-A78D-8AE6BC955D44}" srcOrd="0" destOrd="0" presId="urn:microsoft.com/office/officeart/2005/8/layout/hierarchy4"/>
    <dgm:cxn modelId="{AF7DAC4A-3764-46ED-8B7C-6432141AF73D}" type="presParOf" srcId="{54C612ED-77F2-4050-9EC6-3097BCF8B766}" destId="{409E7BAD-3125-4750-AD55-27700D76EA85}" srcOrd="1" destOrd="0" presId="urn:microsoft.com/office/officeart/2005/8/layout/hierarchy4"/>
    <dgm:cxn modelId="{0D7BE42C-4BC9-493A-B820-9611793D45AB}" type="presParOf" srcId="{445257DC-E66D-4F40-9345-A6F21395E996}" destId="{4E6588CF-F2D3-42C9-BAD8-C1D1C42FFE52}" srcOrd="3" destOrd="0" presId="urn:microsoft.com/office/officeart/2005/8/layout/hierarchy4"/>
    <dgm:cxn modelId="{C4507586-9799-490F-99F2-4C1A2FEFE523}" type="presParOf" srcId="{445257DC-E66D-4F40-9345-A6F21395E996}" destId="{1AC880F8-7A98-44C2-8B44-48070EFFFF4D}" srcOrd="4" destOrd="0" presId="urn:microsoft.com/office/officeart/2005/8/layout/hierarchy4"/>
    <dgm:cxn modelId="{546AB60F-B241-41DD-B31D-99860D7D865E}" type="presParOf" srcId="{1AC880F8-7A98-44C2-8B44-48070EFFFF4D}" destId="{D8C4D6B3-1E7C-4EE5-A556-2DCBC20C7DA7}" srcOrd="0" destOrd="0" presId="urn:microsoft.com/office/officeart/2005/8/layout/hierarchy4"/>
    <dgm:cxn modelId="{53785A48-18B4-4D68-A850-54F2B4EB1038}" type="presParOf" srcId="{1AC880F8-7A98-44C2-8B44-48070EFFFF4D}" destId="{41CF48F3-E9A1-4203-87F1-D5B24B7F8002}" srcOrd="1" destOrd="0" presId="urn:microsoft.com/office/officeart/2005/8/layout/hierarchy4"/>
    <dgm:cxn modelId="{03E8E021-41A6-491F-B48A-534EB10C7E31}" type="presParOf" srcId="{1AC880F8-7A98-44C2-8B44-48070EFFFF4D}" destId="{CBAB12C6-AD39-42E4-AECF-E73A1A2A152C}" srcOrd="2" destOrd="0" presId="urn:microsoft.com/office/officeart/2005/8/layout/hierarchy4"/>
    <dgm:cxn modelId="{4574B7FC-7EBC-44D8-8B2D-38E75953AEF0}" type="presParOf" srcId="{CBAB12C6-AD39-42E4-AECF-E73A1A2A152C}" destId="{237D9262-5FB1-48DC-8F37-9EB6E880EFF1}" srcOrd="0" destOrd="0" presId="urn:microsoft.com/office/officeart/2005/8/layout/hierarchy4"/>
    <dgm:cxn modelId="{ACEE9310-4B6E-4C07-9759-74303C89B5CF}" type="presParOf" srcId="{237D9262-5FB1-48DC-8F37-9EB6E880EFF1}" destId="{265C91CA-9C4C-4385-B8BD-8A3933E03679}" srcOrd="0" destOrd="0" presId="urn:microsoft.com/office/officeart/2005/8/layout/hierarchy4"/>
    <dgm:cxn modelId="{946E7866-5AD4-4330-B055-DABF464C375F}" type="presParOf" srcId="{237D9262-5FB1-48DC-8F37-9EB6E880EFF1}" destId="{5030E015-F097-4B89-AB8F-7DDFAE2D413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061638-DCC5-4281-B808-90C48A03625D}" type="doc">
      <dgm:prSet loTypeId="urn:microsoft.com/office/officeart/2005/8/layout/gear1" loCatId="process" qsTypeId="urn:microsoft.com/office/officeart/2005/8/quickstyle/simple1" qsCatId="simple" csTypeId="urn:microsoft.com/office/officeart/2005/8/colors/colorful1" csCatId="colorful" phldr="1"/>
      <dgm:spPr/>
    </dgm:pt>
    <dgm:pt modelId="{5F294AD0-1FAE-434E-86A8-27E465260C3C}">
      <dgm:prSet phldrT="[Tekst]" custT="1"/>
      <dgm:spPr/>
      <dgm:t>
        <a:bodyPr/>
        <a:lstStyle/>
        <a:p>
          <a:r>
            <a:rPr lang="nb-NO" sz="2400" dirty="0"/>
            <a:t>Bruker</a:t>
          </a:r>
        </a:p>
      </dgm:t>
    </dgm:pt>
    <dgm:pt modelId="{97A16E78-0098-441E-A51F-50D42545D355}" type="parTrans" cxnId="{54698DA0-7F39-4621-9CC9-D81AC62218E0}">
      <dgm:prSet/>
      <dgm:spPr/>
      <dgm:t>
        <a:bodyPr/>
        <a:lstStyle/>
        <a:p>
          <a:endParaRPr lang="nb-NO"/>
        </a:p>
      </dgm:t>
    </dgm:pt>
    <dgm:pt modelId="{30D33A3F-F127-445F-91EE-ACF503EDF90C}" type="sibTrans" cxnId="{54698DA0-7F39-4621-9CC9-D81AC62218E0}">
      <dgm:prSet/>
      <dgm:spPr/>
      <dgm:t>
        <a:bodyPr/>
        <a:lstStyle/>
        <a:p>
          <a:endParaRPr lang="nb-NO"/>
        </a:p>
      </dgm:t>
    </dgm:pt>
    <dgm:pt modelId="{595F1259-8A14-4E5A-8CB2-F2555638D525}">
      <dgm:prSet phldrT="[Tekst]" custT="1"/>
      <dgm:spPr/>
      <dgm:t>
        <a:bodyPr/>
        <a:lstStyle/>
        <a:p>
          <a:r>
            <a:rPr lang="nb-NO" sz="1800" dirty="0"/>
            <a:t>Sykehus /DPS</a:t>
          </a:r>
        </a:p>
      </dgm:t>
    </dgm:pt>
    <dgm:pt modelId="{2A97FEE3-772C-4DA0-8C3E-F532DB1221A8}" type="parTrans" cxnId="{56721F6C-6453-4B47-AE83-ED3DFD8B1B14}">
      <dgm:prSet/>
      <dgm:spPr/>
      <dgm:t>
        <a:bodyPr/>
        <a:lstStyle/>
        <a:p>
          <a:endParaRPr lang="nb-NO"/>
        </a:p>
      </dgm:t>
    </dgm:pt>
    <dgm:pt modelId="{3EC1766E-7C21-41F5-BA2F-59D4DA775310}" type="sibTrans" cxnId="{56721F6C-6453-4B47-AE83-ED3DFD8B1B14}">
      <dgm:prSet/>
      <dgm:spPr/>
      <dgm:t>
        <a:bodyPr/>
        <a:lstStyle/>
        <a:p>
          <a:endParaRPr lang="nb-NO"/>
        </a:p>
      </dgm:t>
    </dgm:pt>
    <dgm:pt modelId="{B9632AA0-F256-436F-A953-0A1ADD1981EE}">
      <dgm:prSet phldrT="[Tekst]"/>
      <dgm:spPr/>
      <dgm:t>
        <a:bodyPr/>
        <a:lstStyle/>
        <a:p>
          <a:r>
            <a:rPr lang="nb-NO" dirty="0"/>
            <a:t>Kommune</a:t>
          </a:r>
        </a:p>
      </dgm:t>
    </dgm:pt>
    <dgm:pt modelId="{DDF2DAB8-9679-4559-9A7C-99122A284A54}" type="parTrans" cxnId="{3A0E0FA6-1F99-4A30-995B-C1B6D7E2F10B}">
      <dgm:prSet/>
      <dgm:spPr/>
      <dgm:t>
        <a:bodyPr/>
        <a:lstStyle/>
        <a:p>
          <a:endParaRPr lang="nb-NO"/>
        </a:p>
      </dgm:t>
    </dgm:pt>
    <dgm:pt modelId="{E8A589C6-4F4E-48CB-AD4B-86D3AD9AA3B1}" type="sibTrans" cxnId="{3A0E0FA6-1F99-4A30-995B-C1B6D7E2F10B}">
      <dgm:prSet/>
      <dgm:spPr/>
      <dgm:t>
        <a:bodyPr/>
        <a:lstStyle/>
        <a:p>
          <a:endParaRPr lang="nb-NO"/>
        </a:p>
      </dgm:t>
    </dgm:pt>
    <dgm:pt modelId="{3BF7B134-B1FD-4156-A125-20639F57110D}" type="pres">
      <dgm:prSet presAssocID="{77061638-DCC5-4281-B808-90C48A03625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06AD70DF-04A1-42C4-A15C-6C500DC8B4CC}" type="pres">
      <dgm:prSet presAssocID="{5F294AD0-1FAE-434E-86A8-27E465260C3C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854B6678-154C-46C5-A922-65F7EB1C6510}" type="pres">
      <dgm:prSet presAssocID="{5F294AD0-1FAE-434E-86A8-27E465260C3C}" presName="gear1srcNode" presStyleLbl="node1" presStyleIdx="0" presStyleCnt="3"/>
      <dgm:spPr/>
      <dgm:t>
        <a:bodyPr/>
        <a:lstStyle/>
        <a:p>
          <a:endParaRPr lang="nb-NO"/>
        </a:p>
      </dgm:t>
    </dgm:pt>
    <dgm:pt modelId="{64E9F316-86F8-46B8-8816-E5B15893A267}" type="pres">
      <dgm:prSet presAssocID="{5F294AD0-1FAE-434E-86A8-27E465260C3C}" presName="gear1dstNode" presStyleLbl="node1" presStyleIdx="0" presStyleCnt="3"/>
      <dgm:spPr/>
      <dgm:t>
        <a:bodyPr/>
        <a:lstStyle/>
        <a:p>
          <a:endParaRPr lang="nb-NO"/>
        </a:p>
      </dgm:t>
    </dgm:pt>
    <dgm:pt modelId="{3BF576D6-E8E1-4106-8EAC-A4114BAE6BD0}" type="pres">
      <dgm:prSet presAssocID="{595F1259-8A14-4E5A-8CB2-F2555638D525}" presName="gear2" presStyleLbl="node1" presStyleIdx="1" presStyleCnt="3" custLinFactNeighborX="952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60E19391-52D6-4F58-81A5-1D31AE16B93A}" type="pres">
      <dgm:prSet presAssocID="{595F1259-8A14-4E5A-8CB2-F2555638D525}" presName="gear2srcNode" presStyleLbl="node1" presStyleIdx="1" presStyleCnt="3"/>
      <dgm:spPr/>
      <dgm:t>
        <a:bodyPr/>
        <a:lstStyle/>
        <a:p>
          <a:endParaRPr lang="nb-NO"/>
        </a:p>
      </dgm:t>
    </dgm:pt>
    <dgm:pt modelId="{8C81F35E-5C25-4458-B8B1-F413ED372EDB}" type="pres">
      <dgm:prSet presAssocID="{595F1259-8A14-4E5A-8CB2-F2555638D525}" presName="gear2dstNode" presStyleLbl="node1" presStyleIdx="1" presStyleCnt="3"/>
      <dgm:spPr/>
      <dgm:t>
        <a:bodyPr/>
        <a:lstStyle/>
        <a:p>
          <a:endParaRPr lang="nb-NO"/>
        </a:p>
      </dgm:t>
    </dgm:pt>
    <dgm:pt modelId="{22B183FD-BB09-4623-B610-6F2F430B1428}" type="pres">
      <dgm:prSet presAssocID="{B9632AA0-F256-436F-A953-0A1ADD1981EE}" presName="gear3" presStyleLbl="node1" presStyleIdx="2" presStyleCnt="3"/>
      <dgm:spPr/>
      <dgm:t>
        <a:bodyPr/>
        <a:lstStyle/>
        <a:p>
          <a:endParaRPr lang="nb-NO"/>
        </a:p>
      </dgm:t>
    </dgm:pt>
    <dgm:pt modelId="{793521C0-046C-4805-BE27-8BB7C2877D5B}" type="pres">
      <dgm:prSet presAssocID="{B9632AA0-F256-436F-A953-0A1ADD1981EE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F2335AC5-8B79-4B6D-AF31-DFB99F700A53}" type="pres">
      <dgm:prSet presAssocID="{B9632AA0-F256-436F-A953-0A1ADD1981EE}" presName="gear3srcNode" presStyleLbl="node1" presStyleIdx="2" presStyleCnt="3"/>
      <dgm:spPr/>
      <dgm:t>
        <a:bodyPr/>
        <a:lstStyle/>
        <a:p>
          <a:endParaRPr lang="nb-NO"/>
        </a:p>
      </dgm:t>
    </dgm:pt>
    <dgm:pt modelId="{28E77D09-61D4-4E5A-8F24-1B694A197F03}" type="pres">
      <dgm:prSet presAssocID="{B9632AA0-F256-436F-A953-0A1ADD1981EE}" presName="gear3dstNode" presStyleLbl="node1" presStyleIdx="2" presStyleCnt="3"/>
      <dgm:spPr/>
      <dgm:t>
        <a:bodyPr/>
        <a:lstStyle/>
        <a:p>
          <a:endParaRPr lang="nb-NO"/>
        </a:p>
      </dgm:t>
    </dgm:pt>
    <dgm:pt modelId="{C8E53C39-79BC-428D-8635-D2A0F4487C93}" type="pres">
      <dgm:prSet presAssocID="{30D33A3F-F127-445F-91EE-ACF503EDF90C}" presName="connector1" presStyleLbl="sibTrans2D1" presStyleIdx="0" presStyleCnt="3"/>
      <dgm:spPr/>
      <dgm:t>
        <a:bodyPr/>
        <a:lstStyle/>
        <a:p>
          <a:endParaRPr lang="nb-NO"/>
        </a:p>
      </dgm:t>
    </dgm:pt>
    <dgm:pt modelId="{780CDF09-6A53-4C5F-AAD5-F97334308955}" type="pres">
      <dgm:prSet presAssocID="{3EC1766E-7C21-41F5-BA2F-59D4DA775310}" presName="connector2" presStyleLbl="sibTrans2D1" presStyleIdx="1" presStyleCnt="3"/>
      <dgm:spPr/>
      <dgm:t>
        <a:bodyPr/>
        <a:lstStyle/>
        <a:p>
          <a:endParaRPr lang="nb-NO"/>
        </a:p>
      </dgm:t>
    </dgm:pt>
    <dgm:pt modelId="{5685F841-4D3D-4BD0-A7CD-450BFEA9A97D}" type="pres">
      <dgm:prSet presAssocID="{E8A589C6-4F4E-48CB-AD4B-86D3AD9AA3B1}" presName="connector3" presStyleLbl="sibTrans2D1" presStyleIdx="2" presStyleCnt="3"/>
      <dgm:spPr/>
      <dgm:t>
        <a:bodyPr/>
        <a:lstStyle/>
        <a:p>
          <a:endParaRPr lang="nb-NO"/>
        </a:p>
      </dgm:t>
    </dgm:pt>
  </dgm:ptLst>
  <dgm:cxnLst>
    <dgm:cxn modelId="{1EECD570-48F2-4B6F-A369-CEDDC261C267}" type="presOf" srcId="{595F1259-8A14-4E5A-8CB2-F2555638D525}" destId="{3BF576D6-E8E1-4106-8EAC-A4114BAE6BD0}" srcOrd="0" destOrd="0" presId="urn:microsoft.com/office/officeart/2005/8/layout/gear1"/>
    <dgm:cxn modelId="{BC0F1546-C5DC-4DDB-A245-B8556C6652EE}" type="presOf" srcId="{5F294AD0-1FAE-434E-86A8-27E465260C3C}" destId="{64E9F316-86F8-46B8-8816-E5B15893A267}" srcOrd="2" destOrd="0" presId="urn:microsoft.com/office/officeart/2005/8/layout/gear1"/>
    <dgm:cxn modelId="{CDCE5500-1F2B-46D8-9789-BBC6731E7B01}" type="presOf" srcId="{30D33A3F-F127-445F-91EE-ACF503EDF90C}" destId="{C8E53C39-79BC-428D-8635-D2A0F4487C93}" srcOrd="0" destOrd="0" presId="urn:microsoft.com/office/officeart/2005/8/layout/gear1"/>
    <dgm:cxn modelId="{01629E43-A0E2-45E0-B601-E1ABE6DE3DE9}" type="presOf" srcId="{B9632AA0-F256-436F-A953-0A1ADD1981EE}" destId="{28E77D09-61D4-4E5A-8F24-1B694A197F03}" srcOrd="3" destOrd="0" presId="urn:microsoft.com/office/officeart/2005/8/layout/gear1"/>
    <dgm:cxn modelId="{E0DD26AE-876F-4E5D-AA2A-523B7DCA5B3D}" type="presOf" srcId="{B9632AA0-F256-436F-A953-0A1ADD1981EE}" destId="{F2335AC5-8B79-4B6D-AF31-DFB99F700A53}" srcOrd="2" destOrd="0" presId="urn:microsoft.com/office/officeart/2005/8/layout/gear1"/>
    <dgm:cxn modelId="{47FFEB9B-48E5-4E59-8206-DCDC580FAD08}" type="presOf" srcId="{5F294AD0-1FAE-434E-86A8-27E465260C3C}" destId="{06AD70DF-04A1-42C4-A15C-6C500DC8B4CC}" srcOrd="0" destOrd="0" presId="urn:microsoft.com/office/officeart/2005/8/layout/gear1"/>
    <dgm:cxn modelId="{BFEFEC6E-01D4-4F18-AB8B-D921E9BE583D}" type="presOf" srcId="{595F1259-8A14-4E5A-8CB2-F2555638D525}" destId="{60E19391-52D6-4F58-81A5-1D31AE16B93A}" srcOrd="1" destOrd="0" presId="urn:microsoft.com/office/officeart/2005/8/layout/gear1"/>
    <dgm:cxn modelId="{0861F17F-7717-44DD-B4B1-711F62E802C8}" type="presOf" srcId="{77061638-DCC5-4281-B808-90C48A03625D}" destId="{3BF7B134-B1FD-4156-A125-20639F57110D}" srcOrd="0" destOrd="0" presId="urn:microsoft.com/office/officeart/2005/8/layout/gear1"/>
    <dgm:cxn modelId="{54698DA0-7F39-4621-9CC9-D81AC62218E0}" srcId="{77061638-DCC5-4281-B808-90C48A03625D}" destId="{5F294AD0-1FAE-434E-86A8-27E465260C3C}" srcOrd="0" destOrd="0" parTransId="{97A16E78-0098-441E-A51F-50D42545D355}" sibTransId="{30D33A3F-F127-445F-91EE-ACF503EDF90C}"/>
    <dgm:cxn modelId="{6800014A-82AF-40FF-97E7-78475F597487}" type="presOf" srcId="{E8A589C6-4F4E-48CB-AD4B-86D3AD9AA3B1}" destId="{5685F841-4D3D-4BD0-A7CD-450BFEA9A97D}" srcOrd="0" destOrd="0" presId="urn:microsoft.com/office/officeart/2005/8/layout/gear1"/>
    <dgm:cxn modelId="{0DF36C0A-7CB5-4220-9AA7-F0B0916C9F27}" type="presOf" srcId="{B9632AA0-F256-436F-A953-0A1ADD1981EE}" destId="{22B183FD-BB09-4623-B610-6F2F430B1428}" srcOrd="0" destOrd="0" presId="urn:microsoft.com/office/officeart/2005/8/layout/gear1"/>
    <dgm:cxn modelId="{48FE96E0-EACA-42A6-8880-FC41E55601D8}" type="presOf" srcId="{5F294AD0-1FAE-434E-86A8-27E465260C3C}" destId="{854B6678-154C-46C5-A922-65F7EB1C6510}" srcOrd="1" destOrd="0" presId="urn:microsoft.com/office/officeart/2005/8/layout/gear1"/>
    <dgm:cxn modelId="{3A0E0FA6-1F99-4A30-995B-C1B6D7E2F10B}" srcId="{77061638-DCC5-4281-B808-90C48A03625D}" destId="{B9632AA0-F256-436F-A953-0A1ADD1981EE}" srcOrd="2" destOrd="0" parTransId="{DDF2DAB8-9679-4559-9A7C-99122A284A54}" sibTransId="{E8A589C6-4F4E-48CB-AD4B-86D3AD9AA3B1}"/>
    <dgm:cxn modelId="{56721F6C-6453-4B47-AE83-ED3DFD8B1B14}" srcId="{77061638-DCC5-4281-B808-90C48A03625D}" destId="{595F1259-8A14-4E5A-8CB2-F2555638D525}" srcOrd="1" destOrd="0" parTransId="{2A97FEE3-772C-4DA0-8C3E-F532DB1221A8}" sibTransId="{3EC1766E-7C21-41F5-BA2F-59D4DA775310}"/>
    <dgm:cxn modelId="{40977327-9C2D-4CB4-8031-D2D0053CC51C}" type="presOf" srcId="{595F1259-8A14-4E5A-8CB2-F2555638D525}" destId="{8C81F35E-5C25-4458-B8B1-F413ED372EDB}" srcOrd="2" destOrd="0" presId="urn:microsoft.com/office/officeart/2005/8/layout/gear1"/>
    <dgm:cxn modelId="{413C9308-B6FC-4693-8CFF-FAC7FEC7B43B}" type="presOf" srcId="{B9632AA0-F256-436F-A953-0A1ADD1981EE}" destId="{793521C0-046C-4805-BE27-8BB7C2877D5B}" srcOrd="1" destOrd="0" presId="urn:microsoft.com/office/officeart/2005/8/layout/gear1"/>
    <dgm:cxn modelId="{3DDA78C2-4582-47E4-84D9-64B312E7E82D}" type="presOf" srcId="{3EC1766E-7C21-41F5-BA2F-59D4DA775310}" destId="{780CDF09-6A53-4C5F-AAD5-F97334308955}" srcOrd="0" destOrd="0" presId="urn:microsoft.com/office/officeart/2005/8/layout/gear1"/>
    <dgm:cxn modelId="{2C30739A-477F-49C1-8A1D-99ED065BAF82}" type="presParOf" srcId="{3BF7B134-B1FD-4156-A125-20639F57110D}" destId="{06AD70DF-04A1-42C4-A15C-6C500DC8B4CC}" srcOrd="0" destOrd="0" presId="urn:microsoft.com/office/officeart/2005/8/layout/gear1"/>
    <dgm:cxn modelId="{7986BBDE-D449-4DA8-9DFA-C325E2AE269A}" type="presParOf" srcId="{3BF7B134-B1FD-4156-A125-20639F57110D}" destId="{854B6678-154C-46C5-A922-65F7EB1C6510}" srcOrd="1" destOrd="0" presId="urn:microsoft.com/office/officeart/2005/8/layout/gear1"/>
    <dgm:cxn modelId="{2E8F9E75-ADF6-43E2-B723-1D82D5E15DD3}" type="presParOf" srcId="{3BF7B134-B1FD-4156-A125-20639F57110D}" destId="{64E9F316-86F8-46B8-8816-E5B15893A267}" srcOrd="2" destOrd="0" presId="urn:microsoft.com/office/officeart/2005/8/layout/gear1"/>
    <dgm:cxn modelId="{27D69D39-02EA-4F37-B714-49E8439E1A99}" type="presParOf" srcId="{3BF7B134-B1FD-4156-A125-20639F57110D}" destId="{3BF576D6-E8E1-4106-8EAC-A4114BAE6BD0}" srcOrd="3" destOrd="0" presId="urn:microsoft.com/office/officeart/2005/8/layout/gear1"/>
    <dgm:cxn modelId="{79F6D51F-B90D-48AC-9C0D-38402EEFC249}" type="presParOf" srcId="{3BF7B134-B1FD-4156-A125-20639F57110D}" destId="{60E19391-52D6-4F58-81A5-1D31AE16B93A}" srcOrd="4" destOrd="0" presId="urn:microsoft.com/office/officeart/2005/8/layout/gear1"/>
    <dgm:cxn modelId="{62772295-EF64-4B42-BF40-0FFC82A104A4}" type="presParOf" srcId="{3BF7B134-B1FD-4156-A125-20639F57110D}" destId="{8C81F35E-5C25-4458-B8B1-F413ED372EDB}" srcOrd="5" destOrd="0" presId="urn:microsoft.com/office/officeart/2005/8/layout/gear1"/>
    <dgm:cxn modelId="{9FD370EA-3EB2-4637-9A50-C236609559D6}" type="presParOf" srcId="{3BF7B134-B1FD-4156-A125-20639F57110D}" destId="{22B183FD-BB09-4623-B610-6F2F430B1428}" srcOrd="6" destOrd="0" presId="urn:microsoft.com/office/officeart/2005/8/layout/gear1"/>
    <dgm:cxn modelId="{D02DDB3F-109C-4CA0-90FD-9B778CABC135}" type="presParOf" srcId="{3BF7B134-B1FD-4156-A125-20639F57110D}" destId="{793521C0-046C-4805-BE27-8BB7C2877D5B}" srcOrd="7" destOrd="0" presId="urn:microsoft.com/office/officeart/2005/8/layout/gear1"/>
    <dgm:cxn modelId="{B3AF0DAD-2998-4896-A0FB-D64057F31D45}" type="presParOf" srcId="{3BF7B134-B1FD-4156-A125-20639F57110D}" destId="{F2335AC5-8B79-4B6D-AF31-DFB99F700A53}" srcOrd="8" destOrd="0" presId="urn:microsoft.com/office/officeart/2005/8/layout/gear1"/>
    <dgm:cxn modelId="{E765803C-8ED3-424C-B781-AFD6C96DF105}" type="presParOf" srcId="{3BF7B134-B1FD-4156-A125-20639F57110D}" destId="{28E77D09-61D4-4E5A-8F24-1B694A197F03}" srcOrd="9" destOrd="0" presId="urn:microsoft.com/office/officeart/2005/8/layout/gear1"/>
    <dgm:cxn modelId="{0A7BC2B6-6BF9-4C7B-9CB0-922876861E10}" type="presParOf" srcId="{3BF7B134-B1FD-4156-A125-20639F57110D}" destId="{C8E53C39-79BC-428D-8635-D2A0F4487C93}" srcOrd="10" destOrd="0" presId="urn:microsoft.com/office/officeart/2005/8/layout/gear1"/>
    <dgm:cxn modelId="{EC7AB150-054A-4DCA-8E64-52B1FF4024AA}" type="presParOf" srcId="{3BF7B134-B1FD-4156-A125-20639F57110D}" destId="{780CDF09-6A53-4C5F-AAD5-F97334308955}" srcOrd="11" destOrd="0" presId="urn:microsoft.com/office/officeart/2005/8/layout/gear1"/>
    <dgm:cxn modelId="{307DD8B5-A320-4C8C-8056-066D16F6A904}" type="presParOf" srcId="{3BF7B134-B1FD-4156-A125-20639F57110D}" destId="{5685F841-4D3D-4BD0-A7CD-450BFEA9A97D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16D819-D468-47C4-8B07-5A28BD20B122}">
      <dsp:nvSpPr>
        <dsp:cNvPr id="0" name=""/>
        <dsp:cNvSpPr/>
      </dsp:nvSpPr>
      <dsp:spPr>
        <a:xfrm>
          <a:off x="104" y="0"/>
          <a:ext cx="1390588" cy="406400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kern="1200" dirty="0"/>
            <a:t>BJØRGVIN     DPS</a:t>
          </a:r>
          <a:r>
            <a:rPr lang="nb-NO" sz="2300" kern="1200" dirty="0"/>
            <a:t>	</a:t>
          </a:r>
        </a:p>
      </dsp:txBody>
      <dsp:txXfrm>
        <a:off x="104" y="1625600"/>
        <a:ext cx="1390588" cy="1625600"/>
      </dsp:txXfrm>
    </dsp:sp>
    <dsp:sp modelId="{93ED5E24-C9CC-40FB-9B9B-3DC1C718636F}">
      <dsp:nvSpPr>
        <dsp:cNvPr id="0" name=""/>
        <dsp:cNvSpPr/>
      </dsp:nvSpPr>
      <dsp:spPr>
        <a:xfrm>
          <a:off x="41822" y="243840"/>
          <a:ext cx="1307153" cy="135331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C97355-2D11-4219-B00D-B1FAB165259A}">
      <dsp:nvSpPr>
        <dsp:cNvPr id="0" name=""/>
        <dsp:cNvSpPr/>
      </dsp:nvSpPr>
      <dsp:spPr>
        <a:xfrm>
          <a:off x="1432410" y="0"/>
          <a:ext cx="1390588" cy="4064000"/>
        </a:xfrm>
        <a:prstGeom prst="roundRect">
          <a:avLst>
            <a:gd name="adj" fmla="val 10000"/>
          </a:avLst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kern="1200" dirty="0"/>
            <a:t>BETANIEN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kern="1200" dirty="0"/>
            <a:t>DPS</a:t>
          </a:r>
        </a:p>
      </dsp:txBody>
      <dsp:txXfrm>
        <a:off x="1432410" y="1625600"/>
        <a:ext cx="1390588" cy="1625600"/>
      </dsp:txXfrm>
    </dsp:sp>
    <dsp:sp modelId="{0FFA61A7-94EE-4048-BB03-C89688FD2B2A}">
      <dsp:nvSpPr>
        <dsp:cNvPr id="0" name=""/>
        <dsp:cNvSpPr/>
      </dsp:nvSpPr>
      <dsp:spPr>
        <a:xfrm>
          <a:off x="1474128" y="243840"/>
          <a:ext cx="1307153" cy="135331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3F6D07-120E-4FD9-B75C-773168DB7D0F}">
      <dsp:nvSpPr>
        <dsp:cNvPr id="0" name=""/>
        <dsp:cNvSpPr/>
      </dsp:nvSpPr>
      <dsp:spPr>
        <a:xfrm>
          <a:off x="2864717" y="0"/>
          <a:ext cx="1390588" cy="4064000"/>
        </a:xfrm>
        <a:prstGeom prst="roundRect">
          <a:avLst>
            <a:gd name="adj" fmla="val 10000"/>
          </a:avLst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kern="1200" dirty="0"/>
            <a:t>ØYANE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kern="1200" dirty="0"/>
            <a:t>DPS</a:t>
          </a:r>
        </a:p>
      </dsp:txBody>
      <dsp:txXfrm>
        <a:off x="2864717" y="1625600"/>
        <a:ext cx="1390588" cy="1625600"/>
      </dsp:txXfrm>
    </dsp:sp>
    <dsp:sp modelId="{7B973F1A-86E9-4049-8E67-D0EF919B0FC6}">
      <dsp:nvSpPr>
        <dsp:cNvPr id="0" name=""/>
        <dsp:cNvSpPr/>
      </dsp:nvSpPr>
      <dsp:spPr>
        <a:xfrm>
          <a:off x="2906434" y="243840"/>
          <a:ext cx="1307153" cy="1353312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3BB111-230A-47AC-B067-A1A8C9712FFE}">
      <dsp:nvSpPr>
        <dsp:cNvPr id="0" name=""/>
        <dsp:cNvSpPr/>
      </dsp:nvSpPr>
      <dsp:spPr>
        <a:xfrm>
          <a:off x="4320065" y="0"/>
          <a:ext cx="1390588" cy="4064000"/>
        </a:xfrm>
        <a:prstGeom prst="roundRect">
          <a:avLst>
            <a:gd name="adj" fmla="val 10000"/>
          </a:avLst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kern="1200" dirty="0"/>
            <a:t>SOLLI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kern="1200" dirty="0"/>
            <a:t>DPS</a:t>
          </a:r>
        </a:p>
      </dsp:txBody>
      <dsp:txXfrm>
        <a:off x="4320065" y="1625600"/>
        <a:ext cx="1390588" cy="1625600"/>
      </dsp:txXfrm>
    </dsp:sp>
    <dsp:sp modelId="{AF53FD11-73DD-443A-B124-4C92A504AA3C}">
      <dsp:nvSpPr>
        <dsp:cNvPr id="0" name=""/>
        <dsp:cNvSpPr/>
      </dsp:nvSpPr>
      <dsp:spPr>
        <a:xfrm>
          <a:off x="4377158" y="236153"/>
          <a:ext cx="1307153" cy="1353312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9000" r="-6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CE0902-BC84-4232-9C10-4349DCC4051C}">
      <dsp:nvSpPr>
        <dsp:cNvPr id="0" name=""/>
        <dsp:cNvSpPr/>
      </dsp:nvSpPr>
      <dsp:spPr>
        <a:xfrm>
          <a:off x="5729329" y="0"/>
          <a:ext cx="1390588" cy="4064000"/>
        </a:xfrm>
        <a:prstGeom prst="roundRect">
          <a:avLst>
            <a:gd name="adj" fmla="val 10000"/>
          </a:avLst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kern="1200" dirty="0"/>
            <a:t>VOSS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kern="1200" dirty="0"/>
            <a:t>DPS</a:t>
          </a:r>
        </a:p>
      </dsp:txBody>
      <dsp:txXfrm>
        <a:off x="5729329" y="1625600"/>
        <a:ext cx="1390588" cy="1625600"/>
      </dsp:txXfrm>
    </dsp:sp>
    <dsp:sp modelId="{AF9F7D24-F543-4754-B61C-5BCC39949A50}">
      <dsp:nvSpPr>
        <dsp:cNvPr id="0" name=""/>
        <dsp:cNvSpPr/>
      </dsp:nvSpPr>
      <dsp:spPr>
        <a:xfrm>
          <a:off x="5771047" y="243840"/>
          <a:ext cx="1307153" cy="1353312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1000" r="-1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133DB0-9313-4E02-8682-BE4427DC2C2F}">
      <dsp:nvSpPr>
        <dsp:cNvPr id="0" name=""/>
        <dsp:cNvSpPr/>
      </dsp:nvSpPr>
      <dsp:spPr>
        <a:xfrm>
          <a:off x="7161635" y="0"/>
          <a:ext cx="1390588" cy="4064000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kern="1200" dirty="0"/>
            <a:t>KRONSTAD DPS</a:t>
          </a:r>
        </a:p>
      </dsp:txBody>
      <dsp:txXfrm>
        <a:off x="7161635" y="1625600"/>
        <a:ext cx="1390588" cy="1625600"/>
      </dsp:txXfrm>
    </dsp:sp>
    <dsp:sp modelId="{1482A56C-9BA1-42EF-B43B-F229C139DC0F}">
      <dsp:nvSpPr>
        <dsp:cNvPr id="0" name=""/>
        <dsp:cNvSpPr/>
      </dsp:nvSpPr>
      <dsp:spPr>
        <a:xfrm>
          <a:off x="7203353" y="243840"/>
          <a:ext cx="1307153" cy="1353312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550A91-5821-4F21-89AC-BA5D47818264}">
      <dsp:nvSpPr>
        <dsp:cNvPr id="0" name=""/>
        <dsp:cNvSpPr/>
      </dsp:nvSpPr>
      <dsp:spPr>
        <a:xfrm>
          <a:off x="342093" y="3251200"/>
          <a:ext cx="7868142" cy="609600"/>
        </a:xfrm>
        <a:prstGeom prst="left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27ECC7-7797-45F5-96BF-D95CECC8DA6E}">
      <dsp:nvSpPr>
        <dsp:cNvPr id="0" name=""/>
        <dsp:cNvSpPr/>
      </dsp:nvSpPr>
      <dsp:spPr>
        <a:xfrm>
          <a:off x="4933" y="0"/>
          <a:ext cx="6091066" cy="9554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100" b="1" kern="1200" dirty="0"/>
            <a:t>Regional implementeringsgruppe 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100" b="1" kern="1200" dirty="0"/>
            <a:t>Helse Vest HF</a:t>
          </a:r>
        </a:p>
      </dsp:txBody>
      <dsp:txXfrm>
        <a:off x="32918" y="27985"/>
        <a:ext cx="6035096" cy="899506"/>
      </dsp:txXfrm>
    </dsp:sp>
    <dsp:sp modelId="{1413ADDF-752F-4F96-9ECB-F95C05BEAA2B}">
      <dsp:nvSpPr>
        <dsp:cNvPr id="0" name=""/>
        <dsp:cNvSpPr/>
      </dsp:nvSpPr>
      <dsp:spPr>
        <a:xfrm>
          <a:off x="2466" y="1036393"/>
          <a:ext cx="6091066" cy="95547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100" b="1" kern="1200" dirty="0"/>
            <a:t>Styringsgruppe implementering Helse Bergen HF</a:t>
          </a:r>
        </a:p>
      </dsp:txBody>
      <dsp:txXfrm>
        <a:off x="30451" y="1064378"/>
        <a:ext cx="6035096" cy="899506"/>
      </dsp:txXfrm>
    </dsp:sp>
    <dsp:sp modelId="{8F569E10-5DDE-4BF1-8F37-09E2F05FAD72}">
      <dsp:nvSpPr>
        <dsp:cNvPr id="0" name=""/>
        <dsp:cNvSpPr/>
      </dsp:nvSpPr>
      <dsp:spPr>
        <a:xfrm>
          <a:off x="2466" y="2072130"/>
          <a:ext cx="2998792" cy="95547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500" b="1" kern="1200" dirty="0"/>
            <a:t>Prosjektgruppe voksen</a:t>
          </a:r>
        </a:p>
      </dsp:txBody>
      <dsp:txXfrm>
        <a:off x="30451" y="2100115"/>
        <a:ext cx="2942822" cy="899506"/>
      </dsp:txXfrm>
    </dsp:sp>
    <dsp:sp modelId="{B49A1BE0-92D3-48F3-AA36-F9DDD54C3CC4}">
      <dsp:nvSpPr>
        <dsp:cNvPr id="0" name=""/>
        <dsp:cNvSpPr/>
      </dsp:nvSpPr>
      <dsp:spPr>
        <a:xfrm>
          <a:off x="2466" y="3107866"/>
          <a:ext cx="1483816" cy="95547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500" kern="1200" dirty="0"/>
            <a:t>Klinikkvise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500" kern="1200" dirty="0"/>
            <a:t>Arbeidsgrupper</a:t>
          </a:r>
        </a:p>
      </dsp:txBody>
      <dsp:txXfrm>
        <a:off x="30451" y="3135851"/>
        <a:ext cx="1427846" cy="899506"/>
      </dsp:txXfrm>
    </dsp:sp>
    <dsp:sp modelId="{7CAD8BCE-ED4B-4EE6-8FAE-E33273AE467C}">
      <dsp:nvSpPr>
        <dsp:cNvPr id="0" name=""/>
        <dsp:cNvSpPr/>
      </dsp:nvSpPr>
      <dsp:spPr>
        <a:xfrm>
          <a:off x="1517443" y="3107866"/>
          <a:ext cx="1483816" cy="95547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500" kern="1200" dirty="0"/>
            <a:t>Klinikkvise arbeidsgrupper</a:t>
          </a:r>
        </a:p>
      </dsp:txBody>
      <dsp:txXfrm>
        <a:off x="1545428" y="3135851"/>
        <a:ext cx="1427846" cy="899506"/>
      </dsp:txXfrm>
    </dsp:sp>
    <dsp:sp modelId="{817112AF-0866-444D-86EC-994222A7C7A4}">
      <dsp:nvSpPr>
        <dsp:cNvPr id="0" name=""/>
        <dsp:cNvSpPr/>
      </dsp:nvSpPr>
      <dsp:spPr>
        <a:xfrm>
          <a:off x="3063580" y="2072130"/>
          <a:ext cx="1483816" cy="955476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500" b="1" kern="1200" dirty="0"/>
            <a:t>Prosjektgruppe barn</a:t>
          </a:r>
        </a:p>
      </dsp:txBody>
      <dsp:txXfrm>
        <a:off x="3091565" y="2100115"/>
        <a:ext cx="1427846" cy="899506"/>
      </dsp:txXfrm>
    </dsp:sp>
    <dsp:sp modelId="{3D122636-F3DE-4CB2-A78D-8AE6BC955D44}">
      <dsp:nvSpPr>
        <dsp:cNvPr id="0" name=""/>
        <dsp:cNvSpPr/>
      </dsp:nvSpPr>
      <dsp:spPr>
        <a:xfrm>
          <a:off x="3063580" y="3107866"/>
          <a:ext cx="1483816" cy="955476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500" kern="1200" dirty="0"/>
            <a:t>Klinikkvise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500" kern="1200" dirty="0"/>
            <a:t>arbeidsgrupper</a:t>
          </a:r>
        </a:p>
      </dsp:txBody>
      <dsp:txXfrm>
        <a:off x="3091565" y="3135851"/>
        <a:ext cx="1427846" cy="899506"/>
      </dsp:txXfrm>
    </dsp:sp>
    <dsp:sp modelId="{D8C4D6B3-1E7C-4EE5-A556-2DCBC20C7DA7}">
      <dsp:nvSpPr>
        <dsp:cNvPr id="0" name=""/>
        <dsp:cNvSpPr/>
      </dsp:nvSpPr>
      <dsp:spPr>
        <a:xfrm>
          <a:off x="4609716" y="2072130"/>
          <a:ext cx="1483816" cy="955476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500" b="1" kern="1200" dirty="0"/>
            <a:t>Prosjektgruppe TSB</a:t>
          </a:r>
        </a:p>
      </dsp:txBody>
      <dsp:txXfrm>
        <a:off x="4637701" y="2100115"/>
        <a:ext cx="1427846" cy="899506"/>
      </dsp:txXfrm>
    </dsp:sp>
    <dsp:sp modelId="{265C91CA-9C4C-4385-B8BD-8A3933E03679}">
      <dsp:nvSpPr>
        <dsp:cNvPr id="0" name=""/>
        <dsp:cNvSpPr/>
      </dsp:nvSpPr>
      <dsp:spPr>
        <a:xfrm>
          <a:off x="4609716" y="3107866"/>
          <a:ext cx="1483816" cy="955476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500" kern="1200" dirty="0"/>
            <a:t>Klinikkvise arbeidsgrupper</a:t>
          </a:r>
        </a:p>
      </dsp:txBody>
      <dsp:txXfrm>
        <a:off x="4637701" y="3135851"/>
        <a:ext cx="1427846" cy="8995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AD70DF-04A1-42C4-A15C-6C500DC8B4CC}">
      <dsp:nvSpPr>
        <dsp:cNvPr id="0" name=""/>
        <dsp:cNvSpPr/>
      </dsp:nvSpPr>
      <dsp:spPr>
        <a:xfrm>
          <a:off x="1817370" y="2061051"/>
          <a:ext cx="2221230" cy="2221230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400" kern="1200" dirty="0"/>
            <a:t>Bruker</a:t>
          </a:r>
        </a:p>
      </dsp:txBody>
      <dsp:txXfrm>
        <a:off x="2263936" y="2581364"/>
        <a:ext cx="1328098" cy="1141758"/>
      </dsp:txXfrm>
    </dsp:sp>
    <dsp:sp modelId="{3BF576D6-E8E1-4106-8EAC-A4114BAE6BD0}">
      <dsp:nvSpPr>
        <dsp:cNvPr id="0" name=""/>
        <dsp:cNvSpPr/>
      </dsp:nvSpPr>
      <dsp:spPr>
        <a:xfrm>
          <a:off x="540396" y="1536033"/>
          <a:ext cx="1615440" cy="1615440"/>
        </a:xfrm>
        <a:prstGeom prst="gear6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kern="1200" dirty="0"/>
            <a:t>Sykehus /DPS</a:t>
          </a:r>
        </a:p>
      </dsp:txBody>
      <dsp:txXfrm>
        <a:off x="947088" y="1945183"/>
        <a:ext cx="802056" cy="797140"/>
      </dsp:txXfrm>
    </dsp:sp>
    <dsp:sp modelId="{22B183FD-BB09-4623-B610-6F2F430B1428}">
      <dsp:nvSpPr>
        <dsp:cNvPr id="0" name=""/>
        <dsp:cNvSpPr/>
      </dsp:nvSpPr>
      <dsp:spPr>
        <a:xfrm rot="20700000">
          <a:off x="1429829" y="421544"/>
          <a:ext cx="1582801" cy="1582801"/>
        </a:xfrm>
        <a:prstGeom prst="gear6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500" kern="1200" dirty="0"/>
            <a:t>Kommune</a:t>
          </a:r>
        </a:p>
      </dsp:txBody>
      <dsp:txXfrm rot="-20700000">
        <a:off x="1776984" y="768699"/>
        <a:ext cx="888492" cy="888492"/>
      </dsp:txXfrm>
    </dsp:sp>
    <dsp:sp modelId="{C8E53C39-79BC-428D-8635-D2A0F4487C93}">
      <dsp:nvSpPr>
        <dsp:cNvPr id="0" name=""/>
        <dsp:cNvSpPr/>
      </dsp:nvSpPr>
      <dsp:spPr>
        <a:xfrm>
          <a:off x="1644873" y="1726837"/>
          <a:ext cx="2843174" cy="2843174"/>
        </a:xfrm>
        <a:prstGeom prst="circularArrow">
          <a:avLst>
            <a:gd name="adj1" fmla="val 4687"/>
            <a:gd name="adj2" fmla="val 299029"/>
            <a:gd name="adj3" fmla="val 2512446"/>
            <a:gd name="adj4" fmla="val 15869313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0CDF09-6A53-4C5F-AAD5-F97334308955}">
      <dsp:nvSpPr>
        <dsp:cNvPr id="0" name=""/>
        <dsp:cNvSpPr/>
      </dsp:nvSpPr>
      <dsp:spPr>
        <a:xfrm>
          <a:off x="238926" y="1179265"/>
          <a:ext cx="2065743" cy="206574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85F841-4D3D-4BD0-A7CD-450BFEA9A97D}">
      <dsp:nvSpPr>
        <dsp:cNvPr id="0" name=""/>
        <dsp:cNvSpPr/>
      </dsp:nvSpPr>
      <dsp:spPr>
        <a:xfrm>
          <a:off x="1063710" y="75519"/>
          <a:ext cx="2227287" cy="222728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9D4359-EBDC-FC43-A019-8CBBBB60D08C}" type="datetimeFigureOut">
              <a:rPr lang="nb-NO" smtClean="0"/>
              <a:pPr/>
              <a:t>22.10.2018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BD6B3-C618-314E-913A-06F6EC1502E7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7948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9FD8F-D6C5-A544-AA87-3865A95E4205}" type="datetimeFigureOut">
              <a:rPr lang="nb-NO" smtClean="0"/>
              <a:pPr/>
              <a:t>22.10.2018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C3697-D74B-0149-84E8-C429FD2168AD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4301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C3697-D74B-0149-84E8-C429FD2168AD}" type="slidenum">
              <a:rPr lang="nb-NO" smtClean="0"/>
              <a:pPr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264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C3697-D74B-0149-84E8-C429FD2168AD}" type="slidenum">
              <a:rPr lang="nb-NO" smtClean="0"/>
              <a:pPr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9728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C3697-D74B-0149-84E8-C429FD2168AD}" type="slidenum">
              <a:rPr lang="nb-NO" smtClean="0"/>
              <a:pPr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3562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C3697-D74B-0149-84E8-C429FD2168AD}" type="slidenum">
              <a:rPr lang="nb-NO" smtClean="0"/>
              <a:pPr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8681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8F54C-15DE-4DBF-BCA3-D7775849059A}" type="slidenum">
              <a:rPr lang="nb-NO" altLang="nb-NO" smtClean="0"/>
              <a:pPr/>
              <a:t>10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916540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C3697-D74B-0149-84E8-C429FD2168AD}" type="slidenum">
              <a:rPr lang="nb-NO" smtClean="0"/>
              <a:pPr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9091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8F54C-15DE-4DBF-BCA3-D7775849059A}" type="slidenum">
              <a:rPr lang="nb-NO" altLang="nb-NO" smtClean="0"/>
              <a:pPr/>
              <a:t>12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515945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Åpningsside alternativ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Forside_1_09051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15390"/>
          </a:xfrm>
          <a:prstGeom prst="rect">
            <a:avLst/>
          </a:prstGeom>
        </p:spPr>
      </p:pic>
      <p:sp>
        <p:nvSpPr>
          <p:cNvPr id="16" name="Tittel 1"/>
          <p:cNvSpPr>
            <a:spLocks noGrp="1"/>
          </p:cNvSpPr>
          <p:nvPr>
            <p:ph type="ctrTitle" hasCustomPrompt="1"/>
          </p:nvPr>
        </p:nvSpPr>
        <p:spPr>
          <a:xfrm>
            <a:off x="694103" y="1563538"/>
            <a:ext cx="5287597" cy="110799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l">
              <a:tabLst>
                <a:tab pos="7353300" algn="l"/>
              </a:tabLst>
              <a:defRPr sz="3300" b="1" i="0" kern="1200" cap="all" spc="300" baseline="0">
                <a:solidFill>
                  <a:schemeClr val="bg1"/>
                </a:solidFill>
                <a:latin typeface="Calibri"/>
                <a:cs typeface="Arial"/>
              </a:defRPr>
            </a:lvl1pPr>
          </a:lstStyle>
          <a:p>
            <a:r>
              <a:rPr lang="nb-NO" dirty="0"/>
              <a:t>KLIKK FOR Å LEGGE TIL EN </a:t>
            </a:r>
            <a:r>
              <a:rPr lang="nb-NO" dirty="0" err="1"/>
              <a:t>TITTEl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17248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1547-6706-47C3-B499-3DB420FB0DC5}" type="datetimeFigureOut">
              <a:rPr lang="nb-NO" smtClean="0"/>
              <a:t>22.10.2018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DE658-30CD-4A58-BB92-F3CF9BFD62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5175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1547-6706-47C3-B499-3DB420FB0DC5}" type="datetimeFigureOut">
              <a:rPr lang="nb-NO" smtClean="0"/>
              <a:t>22.10.2018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DE658-30CD-4A58-BB92-F3CF9BFD62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7132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1547-6706-47C3-B499-3DB420FB0DC5}" type="datetimeFigureOut">
              <a:rPr lang="nb-NO" smtClean="0"/>
              <a:t>22.10.2018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DE658-30CD-4A58-BB92-F3CF9BFD62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664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1547-6706-47C3-B499-3DB420FB0DC5}" type="datetimeFigureOut">
              <a:rPr lang="nb-NO" smtClean="0"/>
              <a:t>22.10.2018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DE658-30CD-4A58-BB92-F3CF9BFD62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8771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1547-6706-47C3-B499-3DB420FB0DC5}" type="datetimeFigureOut">
              <a:rPr lang="nb-NO" smtClean="0"/>
              <a:t>22.10.2018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DE658-30CD-4A58-BB92-F3CF9BFD62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5375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1547-6706-47C3-B499-3DB420FB0DC5}" type="datetimeFigureOut">
              <a:rPr lang="nb-NO" smtClean="0"/>
              <a:t>22.10.2018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DE658-30CD-4A58-BB92-F3CF9BFD62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4738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1547-6706-47C3-B499-3DB420FB0DC5}" type="datetimeFigureOut">
              <a:rPr lang="nb-NO" smtClean="0"/>
              <a:t>22.10.2018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DE658-30CD-4A58-BB92-F3CF9BFD62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4342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1547-6706-47C3-B499-3DB420FB0DC5}" type="datetimeFigureOut">
              <a:rPr lang="nb-NO" smtClean="0"/>
              <a:t>22.10.2018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DE658-30CD-4A58-BB92-F3CF9BFD62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4347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1547-6706-47C3-B499-3DB420FB0DC5}" type="datetimeFigureOut">
              <a:rPr lang="nb-NO" smtClean="0"/>
              <a:t>22.10.2018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DE658-30CD-4A58-BB92-F3CF9BFD62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2114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1547-6706-47C3-B499-3DB420FB0DC5}" type="datetimeFigureOut">
              <a:rPr lang="nb-NO" smtClean="0"/>
              <a:t>22.10.2018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DE658-30CD-4A58-BB92-F3CF9BFD62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3069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Åpningsside alternativ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Forsid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3834"/>
          </a:xfrm>
          <a:prstGeom prst="rect">
            <a:avLst/>
          </a:prstGeom>
        </p:spPr>
      </p:pic>
      <p:sp>
        <p:nvSpPr>
          <p:cNvPr id="10" name="Tittel 1"/>
          <p:cNvSpPr>
            <a:spLocks noGrp="1"/>
          </p:cNvSpPr>
          <p:nvPr>
            <p:ph type="ctrTitle" hasCustomPrompt="1"/>
          </p:nvPr>
        </p:nvSpPr>
        <p:spPr>
          <a:xfrm>
            <a:off x="694103" y="1557992"/>
            <a:ext cx="7675197" cy="63094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l">
              <a:tabLst>
                <a:tab pos="7353300" algn="l"/>
              </a:tabLst>
              <a:defRPr sz="3500" b="1" i="0" kern="1200" cap="all" spc="300">
                <a:solidFill>
                  <a:schemeClr val="bg1"/>
                </a:solidFill>
                <a:latin typeface="Calibri"/>
                <a:cs typeface="Arial"/>
              </a:defRPr>
            </a:lvl1pPr>
          </a:lstStyle>
          <a:p>
            <a:r>
              <a:rPr lang="nb-NO" dirty="0"/>
              <a:t>KLIKK FOR Å LEGGE TIL EN </a:t>
            </a:r>
            <a:r>
              <a:rPr lang="nb-NO" dirty="0" err="1"/>
              <a:t>TITTEl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205397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1547-6706-47C3-B499-3DB420FB0DC5}" type="datetimeFigureOut">
              <a:rPr lang="nb-NO" smtClean="0"/>
              <a:t>22.10.2018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DE658-30CD-4A58-BB92-F3CF9BFD62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10001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91CB-8C50-444F-AC2C-3B15E951B64A}" type="datetimeFigureOut">
              <a:rPr lang="nb-NO" smtClean="0"/>
              <a:t>22.10.2018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10C7-BFA5-4540-A070-1D47F8AA47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66723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91CB-8C50-444F-AC2C-3B15E951B64A}" type="datetimeFigureOut">
              <a:rPr lang="nb-NO" smtClean="0"/>
              <a:t>22.10.2018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10C7-BFA5-4540-A070-1D47F8AA47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81357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91CB-8C50-444F-AC2C-3B15E951B64A}" type="datetimeFigureOut">
              <a:rPr lang="nb-NO" smtClean="0"/>
              <a:t>22.10.2018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10C7-BFA5-4540-A070-1D47F8AA47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44272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91CB-8C50-444F-AC2C-3B15E951B64A}" type="datetimeFigureOut">
              <a:rPr lang="nb-NO" smtClean="0"/>
              <a:t>22.10.2018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10C7-BFA5-4540-A070-1D47F8AA47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8813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91CB-8C50-444F-AC2C-3B15E951B64A}" type="datetimeFigureOut">
              <a:rPr lang="nb-NO" smtClean="0"/>
              <a:t>22.10.2018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10C7-BFA5-4540-A070-1D47F8AA47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36920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91CB-8C50-444F-AC2C-3B15E951B64A}" type="datetimeFigureOut">
              <a:rPr lang="nb-NO" smtClean="0"/>
              <a:t>22.10.2018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10C7-BFA5-4540-A070-1D47F8AA47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8973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91CB-8C50-444F-AC2C-3B15E951B64A}" type="datetimeFigureOut">
              <a:rPr lang="nb-NO" smtClean="0"/>
              <a:t>22.10.2018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10C7-BFA5-4540-A070-1D47F8AA47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96093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91CB-8C50-444F-AC2C-3B15E951B64A}" type="datetimeFigureOut">
              <a:rPr lang="nb-NO" smtClean="0"/>
              <a:t>22.10.2018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10C7-BFA5-4540-A070-1D47F8AA47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9400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91CB-8C50-444F-AC2C-3B15E951B64A}" type="datetimeFigureOut">
              <a:rPr lang="nb-NO" smtClean="0"/>
              <a:t>22.10.2018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10C7-BFA5-4540-A070-1D47F8AA47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9428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meng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94103" y="693738"/>
            <a:ext cx="7675198" cy="100806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 i="0" cap="none" spc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nb-NO" dirty="0"/>
              <a:t>Klikk her for å sette inn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94102" y="1790700"/>
            <a:ext cx="7675198" cy="4525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rgbClr val="000000"/>
                </a:solidFill>
              </a:defRPr>
            </a:lvl1pPr>
            <a:lvl2pPr>
              <a:defRPr sz="21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19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10375" y="6148234"/>
            <a:ext cx="2333624" cy="709766"/>
          </a:xfrm>
          <a:prstGeom prst="rect">
            <a:avLst/>
          </a:prstGeom>
        </p:spPr>
      </p:pic>
      <p:grpSp>
        <p:nvGrpSpPr>
          <p:cNvPr id="8" name="Gruppe 7"/>
          <p:cNvGrpSpPr/>
          <p:nvPr userDrawn="1"/>
        </p:nvGrpSpPr>
        <p:grpSpPr>
          <a:xfrm>
            <a:off x="7471102" y="1840092"/>
            <a:ext cx="2076366" cy="3272765"/>
            <a:chOff x="7102946" y="2925380"/>
            <a:chExt cx="2339414" cy="3687381"/>
          </a:xfrm>
          <a:solidFill>
            <a:srgbClr val="E7E9F5"/>
          </a:solidFill>
        </p:grpSpPr>
        <p:sp>
          <p:nvSpPr>
            <p:cNvPr id="9" name="Ellipse 8"/>
            <p:cNvSpPr/>
            <p:nvPr userDrawn="1"/>
          </p:nvSpPr>
          <p:spPr>
            <a:xfrm>
              <a:off x="8495309" y="2925380"/>
              <a:ext cx="947051" cy="94705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Ellipse 9"/>
            <p:cNvSpPr/>
            <p:nvPr userDrawn="1"/>
          </p:nvSpPr>
          <p:spPr>
            <a:xfrm>
              <a:off x="8495309" y="4273087"/>
              <a:ext cx="947051" cy="94705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/>
                <a:t> </a:t>
              </a:r>
            </a:p>
          </p:txBody>
        </p:sp>
        <p:sp>
          <p:nvSpPr>
            <p:cNvPr id="11" name="Ellipse 10"/>
            <p:cNvSpPr/>
            <p:nvPr userDrawn="1"/>
          </p:nvSpPr>
          <p:spPr>
            <a:xfrm>
              <a:off x="7102946" y="4273087"/>
              <a:ext cx="947051" cy="94705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/>
                <a:t> </a:t>
              </a:r>
            </a:p>
          </p:txBody>
        </p:sp>
        <p:sp>
          <p:nvSpPr>
            <p:cNvPr id="12" name="Ellipse 11"/>
            <p:cNvSpPr/>
            <p:nvPr userDrawn="1"/>
          </p:nvSpPr>
          <p:spPr>
            <a:xfrm>
              <a:off x="8495309" y="5665710"/>
              <a:ext cx="947051" cy="94705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05251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91CB-8C50-444F-AC2C-3B15E951B64A}" type="datetimeFigureOut">
              <a:rPr lang="nb-NO" smtClean="0"/>
              <a:t>22.10.2018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10C7-BFA5-4540-A070-1D47F8AA47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69013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91CB-8C50-444F-AC2C-3B15E951B64A}" type="datetimeFigureOut">
              <a:rPr lang="nb-NO" smtClean="0"/>
              <a:t>22.10.2018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10C7-BFA5-4540-A070-1D47F8AA47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3258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ald med punktlis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94103" y="693738"/>
            <a:ext cx="7675198" cy="100806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 b="1" i="0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b-NO" dirty="0"/>
              <a:t>Klikk for å sette inn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94102" y="1790700"/>
            <a:ext cx="7675198" cy="4525963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000000"/>
                </a:solidFill>
              </a:defRPr>
            </a:lvl1pPr>
            <a:lvl2pPr>
              <a:defRPr sz="21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19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10375" y="6148234"/>
            <a:ext cx="2333624" cy="709766"/>
          </a:xfrm>
          <a:prstGeom prst="rect">
            <a:avLst/>
          </a:prstGeom>
        </p:spPr>
      </p:pic>
      <p:grpSp>
        <p:nvGrpSpPr>
          <p:cNvPr id="8" name="Gruppe 7"/>
          <p:cNvGrpSpPr/>
          <p:nvPr userDrawn="1"/>
        </p:nvGrpSpPr>
        <p:grpSpPr>
          <a:xfrm>
            <a:off x="7471102" y="1840092"/>
            <a:ext cx="2076366" cy="3272765"/>
            <a:chOff x="7102946" y="2925380"/>
            <a:chExt cx="2339414" cy="3687381"/>
          </a:xfrm>
          <a:solidFill>
            <a:srgbClr val="E7E9F5"/>
          </a:solidFill>
        </p:grpSpPr>
        <p:sp>
          <p:nvSpPr>
            <p:cNvPr id="9" name="Ellipse 8"/>
            <p:cNvSpPr/>
            <p:nvPr userDrawn="1"/>
          </p:nvSpPr>
          <p:spPr>
            <a:xfrm>
              <a:off x="8495309" y="2925380"/>
              <a:ext cx="947051" cy="94705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Ellipse 9"/>
            <p:cNvSpPr/>
            <p:nvPr userDrawn="1"/>
          </p:nvSpPr>
          <p:spPr>
            <a:xfrm>
              <a:off x="8495309" y="4273087"/>
              <a:ext cx="947051" cy="94705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/>
                <a:t> </a:t>
              </a:r>
            </a:p>
          </p:txBody>
        </p:sp>
        <p:sp>
          <p:nvSpPr>
            <p:cNvPr id="11" name="Ellipse 10"/>
            <p:cNvSpPr/>
            <p:nvPr userDrawn="1"/>
          </p:nvSpPr>
          <p:spPr>
            <a:xfrm>
              <a:off x="7102946" y="4273087"/>
              <a:ext cx="947051" cy="94705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/>
                <a:t> </a:t>
              </a:r>
            </a:p>
          </p:txBody>
        </p:sp>
        <p:sp>
          <p:nvSpPr>
            <p:cNvPr id="12" name="Ellipse 11"/>
            <p:cNvSpPr/>
            <p:nvPr userDrawn="1"/>
          </p:nvSpPr>
          <p:spPr>
            <a:xfrm>
              <a:off x="8495309" y="5665710"/>
              <a:ext cx="947051" cy="94705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1467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ald og bi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94103" y="693738"/>
            <a:ext cx="7675198" cy="100806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 b="1" i="0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b-NO" dirty="0"/>
              <a:t>Klikk for å sette inn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94102" y="1790700"/>
            <a:ext cx="4322398" cy="4525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rgbClr val="000000"/>
                </a:solidFill>
              </a:defRPr>
            </a:lvl1pPr>
            <a:lvl2pPr>
              <a:defRPr sz="21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19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10375" y="6148234"/>
            <a:ext cx="2333624" cy="709766"/>
          </a:xfrm>
          <a:prstGeom prst="rect">
            <a:avLst/>
          </a:prstGeom>
        </p:spPr>
      </p:pic>
      <p:grpSp>
        <p:nvGrpSpPr>
          <p:cNvPr id="8" name="Gruppe 7"/>
          <p:cNvGrpSpPr/>
          <p:nvPr userDrawn="1"/>
        </p:nvGrpSpPr>
        <p:grpSpPr>
          <a:xfrm>
            <a:off x="7471102" y="1840092"/>
            <a:ext cx="2076366" cy="3272765"/>
            <a:chOff x="7102946" y="2925380"/>
            <a:chExt cx="2339414" cy="3687381"/>
          </a:xfrm>
          <a:solidFill>
            <a:srgbClr val="E7E9F5"/>
          </a:solidFill>
        </p:grpSpPr>
        <p:sp>
          <p:nvSpPr>
            <p:cNvPr id="9" name="Ellipse 8"/>
            <p:cNvSpPr/>
            <p:nvPr userDrawn="1"/>
          </p:nvSpPr>
          <p:spPr>
            <a:xfrm>
              <a:off x="8495309" y="2925380"/>
              <a:ext cx="947051" cy="94705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Ellipse 9"/>
            <p:cNvSpPr/>
            <p:nvPr userDrawn="1"/>
          </p:nvSpPr>
          <p:spPr>
            <a:xfrm>
              <a:off x="8495309" y="4273087"/>
              <a:ext cx="947051" cy="94705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/>
                <a:t> </a:t>
              </a:r>
            </a:p>
          </p:txBody>
        </p:sp>
        <p:sp>
          <p:nvSpPr>
            <p:cNvPr id="11" name="Ellipse 10"/>
            <p:cNvSpPr/>
            <p:nvPr userDrawn="1"/>
          </p:nvSpPr>
          <p:spPr>
            <a:xfrm>
              <a:off x="7102946" y="4273087"/>
              <a:ext cx="947051" cy="94705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/>
                <a:t> </a:t>
              </a:r>
            </a:p>
          </p:txBody>
        </p:sp>
        <p:sp>
          <p:nvSpPr>
            <p:cNvPr id="12" name="Ellipse 11"/>
            <p:cNvSpPr/>
            <p:nvPr userDrawn="1"/>
          </p:nvSpPr>
          <p:spPr>
            <a:xfrm>
              <a:off x="8495309" y="5665710"/>
              <a:ext cx="947051" cy="94705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/>
                <a:t> </a:t>
              </a:r>
            </a:p>
          </p:txBody>
        </p:sp>
      </p:grpSp>
      <p:sp>
        <p:nvSpPr>
          <p:cNvPr id="13" name="Plassholder for bilde 5"/>
          <p:cNvSpPr>
            <a:spLocks noGrp="1"/>
          </p:cNvSpPr>
          <p:nvPr>
            <p:ph type="pic" sz="quarter" idx="11"/>
          </p:nvPr>
        </p:nvSpPr>
        <p:spPr>
          <a:xfrm>
            <a:off x="5268913" y="1903592"/>
            <a:ext cx="3100388" cy="3368675"/>
          </a:xfrm>
          <a:prstGeom prst="rect">
            <a:avLst/>
          </a:prstGeom>
        </p:spPr>
        <p:txBody>
          <a:bodyPr vert="horz"/>
          <a:lstStyle>
            <a:lvl1pPr>
              <a:defRPr sz="2200" cap="none">
                <a:solidFill>
                  <a:srgbClr val="000000"/>
                </a:solidFill>
                <a:latin typeface="+mn-lt"/>
                <a:cs typeface="Arial"/>
              </a:defRPr>
            </a:lvl1pPr>
          </a:lstStyle>
          <a:p>
            <a:r>
              <a:rPr lang="nb-NO" dirty="0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12988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sshaldar til bi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/>
          <a:lstStyle>
            <a:lvl1pPr>
              <a:defRPr sz="2100" b="0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nb-NO" dirty="0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314743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2500" b="1" i="0" baseline="0">
                <a:latin typeface="+mn-lt"/>
              </a:defRPr>
            </a:lvl1pPr>
          </a:lstStyle>
          <a:p>
            <a:r>
              <a:rPr lang="nb-NO" dirty="0"/>
              <a:t>Klikk for å redigere tittel</a:t>
            </a:r>
          </a:p>
        </p:txBody>
      </p:sp>
    </p:spTree>
    <p:extLst>
      <p:ext uri="{BB962C8B-B14F-4D97-AF65-F5344CB8AC3E}">
        <p14:creationId xmlns:p14="http://schemas.microsoft.com/office/powerpoint/2010/main" val="1117024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F6A3A-4E02-4EAB-B4A6-45CA0B1C882B}" type="datetimeFigureOut">
              <a:rPr lang="nb-NO"/>
              <a:pPr>
                <a:defRPr/>
              </a:pPr>
              <a:t>22.10.2018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0679874-CEEE-4572-8920-1C1A19E50CF3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810548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D9503-8548-479D-B7B3-FB2C35254FC0}" type="datetimeFigureOut">
              <a:rPr lang="nb-NO" smtClean="0"/>
              <a:t>22.10.2018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7224D-F330-41D0-93EB-E0296F94C2C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38732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810375" y="6148234"/>
            <a:ext cx="2333624" cy="70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15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3" r:id="rId2"/>
    <p:sldLayoutId id="2147483689" r:id="rId3"/>
    <p:sldLayoutId id="2147483666" r:id="rId4"/>
    <p:sldLayoutId id="2147483688" r:id="rId5"/>
    <p:sldLayoutId id="2147483655" r:id="rId6"/>
    <p:sldLayoutId id="2147483727" r:id="rId7"/>
    <p:sldLayoutId id="2147483752" r:id="rId8"/>
    <p:sldLayoutId id="2147483753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ScalaSans-Bold"/>
          <a:ea typeface="+mj-ea"/>
          <a:cs typeface="ScalaSans-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01547-6706-47C3-B499-3DB420FB0DC5}" type="datetimeFigureOut">
              <a:rPr lang="nb-NO" smtClean="0"/>
              <a:t>22.10.2018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DE658-30CD-4A58-BB92-F3CF9BFD62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8849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391CB-8C50-444F-AC2C-3B15E951B64A}" type="datetimeFigureOut">
              <a:rPr lang="nb-NO" smtClean="0"/>
              <a:t>22.10.2018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310C7-BFA5-4540-A070-1D47F8AA47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4452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lse-bergen.no/no/OmOss/Avdelinger/psykiatrisk-divisjon/psykoseforlop/Sider/akutt-fase--aktiviser-kriseplan---tiltak-ved-dps.aspx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hyperlink" Target="http://www.helse-bergen.no/no/OmOss/Avdelinger/psykiatrisk-divisjon/psykoseforlop/Sider/ustabil-fase--avvik-fra-avtaler-og-planar.aspx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ctrTitle"/>
          </p:nvPr>
        </p:nvSpPr>
        <p:spPr>
          <a:xfrm>
            <a:off x="594211" y="2438771"/>
            <a:ext cx="6613413" cy="1661993"/>
          </a:xfrm>
        </p:spPr>
        <p:txBody>
          <a:bodyPr/>
          <a:lstStyle/>
          <a:p>
            <a:r>
              <a:rPr lang="nb-NO" dirty="0"/>
              <a:t>Det helhetlige forløpet – </a:t>
            </a:r>
            <a:br>
              <a:rPr lang="nb-NO" dirty="0"/>
            </a:br>
            <a:r>
              <a:rPr lang="nb-NO" dirty="0"/>
              <a:t/>
            </a:r>
            <a:br>
              <a:rPr lang="nb-NO" dirty="0"/>
            </a:br>
            <a:r>
              <a:rPr lang="nb-NO" sz="1800" dirty="0"/>
              <a:t>om overganger, koordinering og samhandling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65" y="6091677"/>
            <a:ext cx="97155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5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nb-NO" sz="3200" dirty="0"/>
              <a:t>Det lokale implementeringsarbeidet omfatter to hovedspor:</a:t>
            </a:r>
            <a:br>
              <a:rPr lang="nb-NO" sz="3200" dirty="0"/>
            </a:br>
            <a:endParaRPr lang="nb-NO" sz="32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94102" y="1790700"/>
            <a:ext cx="8037774" cy="4525963"/>
          </a:xfrm>
        </p:spPr>
        <p:txBody>
          <a:bodyPr/>
          <a:lstStyle/>
          <a:p>
            <a:pPr marL="0" indent="0" algn="ctr">
              <a:buNone/>
            </a:pPr>
            <a:r>
              <a:rPr lang="nb-NO" dirty="0"/>
              <a:t/>
            </a:r>
            <a:br>
              <a:rPr lang="nb-NO" dirty="0"/>
            </a:br>
            <a:r>
              <a:rPr lang="nb-NO" b="1" dirty="0">
                <a:solidFill>
                  <a:schemeClr val="tx2"/>
                </a:solidFill>
              </a:rPr>
              <a:t/>
            </a:r>
            <a:br>
              <a:rPr lang="nb-NO" b="1" dirty="0">
                <a:solidFill>
                  <a:schemeClr val="tx2"/>
                </a:solidFill>
              </a:rPr>
            </a:br>
            <a:r>
              <a:rPr lang="nb-NO" dirty="0">
                <a:solidFill>
                  <a:schemeClr val="tx2"/>
                </a:solidFill>
              </a:rPr>
              <a:t>Behovet for intern opplæring av egne ansatte,                                                      både i innhold i 	pakkeforløpene og i koding</a:t>
            </a:r>
          </a:p>
          <a:p>
            <a:pPr marL="0" indent="0" algn="ctr">
              <a:buNone/>
            </a:pPr>
            <a:endParaRPr lang="nb-NO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nb-NO" dirty="0">
                <a:solidFill>
                  <a:schemeClr val="tx2"/>
                </a:solidFill>
              </a:rPr>
              <a:t/>
            </a:r>
            <a:br>
              <a:rPr lang="nb-NO" dirty="0">
                <a:solidFill>
                  <a:schemeClr val="tx2"/>
                </a:solidFill>
              </a:rPr>
            </a:br>
            <a:r>
              <a:rPr lang="nb-NO" dirty="0">
                <a:solidFill>
                  <a:schemeClr val="tx2"/>
                </a:solidFill>
              </a:rPr>
              <a:t>Behovet for å møtes på tvers av nivå og samarbeidspartnere,                            for å diskutere samarbeid, forløp,                                                         koordinering og henvisninger </a:t>
            </a:r>
          </a:p>
        </p:txBody>
      </p:sp>
    </p:spTree>
    <p:extLst>
      <p:ext uri="{BB962C8B-B14F-4D97-AF65-F5344CB8AC3E}">
        <p14:creationId xmlns:p14="http://schemas.microsoft.com/office/powerpoint/2010/main" val="32910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tel 1"/>
          <p:cNvSpPr>
            <a:spLocks noGrp="1"/>
          </p:cNvSpPr>
          <p:nvPr>
            <p:ph type="title"/>
          </p:nvPr>
        </p:nvSpPr>
        <p:spPr bwMode="auto">
          <a:xfrm>
            <a:off x="693738" y="693738"/>
            <a:ext cx="7675562" cy="647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b-NO" altLang="nb-NO" dirty="0"/>
              <a:t>Intern organisering av samhandlingsarbeidet</a:t>
            </a:r>
          </a:p>
        </p:txBody>
      </p:sp>
      <p:pic>
        <p:nvPicPr>
          <p:cNvPr id="15363" name="Picture 2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341438"/>
            <a:ext cx="7300912" cy="4824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13" y="5813425"/>
            <a:ext cx="971550" cy="704850"/>
          </a:xfrm>
          <a:prstGeom prst="rect">
            <a:avLst/>
          </a:prstGeom>
        </p:spPr>
      </p:pic>
      <p:sp>
        <p:nvSpPr>
          <p:cNvPr id="5" name="Pil høyre 4"/>
          <p:cNvSpPr/>
          <p:nvPr/>
        </p:nvSpPr>
        <p:spPr>
          <a:xfrm>
            <a:off x="1974797" y="2205318"/>
            <a:ext cx="699247" cy="376517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il opp 5"/>
          <p:cNvSpPr/>
          <p:nvPr/>
        </p:nvSpPr>
        <p:spPr>
          <a:xfrm>
            <a:off x="4272308" y="5918853"/>
            <a:ext cx="345782" cy="493993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573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458700117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Bild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09" y="5896615"/>
            <a:ext cx="971550" cy="704850"/>
          </a:xfrm>
          <a:prstGeom prst="rect">
            <a:avLst/>
          </a:prstGeom>
        </p:spPr>
      </p:pic>
      <p:sp>
        <p:nvSpPr>
          <p:cNvPr id="5" name="Pil høyre 4"/>
          <p:cNvSpPr/>
          <p:nvPr/>
        </p:nvSpPr>
        <p:spPr>
          <a:xfrm>
            <a:off x="806824" y="2727832"/>
            <a:ext cx="937452" cy="338097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il høyre 5"/>
          <p:cNvSpPr/>
          <p:nvPr/>
        </p:nvSpPr>
        <p:spPr>
          <a:xfrm>
            <a:off x="806824" y="3747600"/>
            <a:ext cx="937452" cy="388311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Pil høyre 6"/>
          <p:cNvSpPr/>
          <p:nvPr/>
        </p:nvSpPr>
        <p:spPr>
          <a:xfrm>
            <a:off x="806824" y="4817582"/>
            <a:ext cx="937452" cy="315046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63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tel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b-NO" altLang="nb-NO" dirty="0"/>
              <a:t>	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06888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endParaRPr lang="nb-NO" dirty="0"/>
          </a:p>
          <a:p>
            <a:pPr eaLnBrk="1" hangingPunct="1">
              <a:defRPr/>
            </a:pPr>
            <a:endParaRPr lang="nb-NO" dirty="0"/>
          </a:p>
        </p:txBody>
      </p:sp>
      <p:graphicFrame>
        <p:nvGraphicFramePr>
          <p:cNvPr id="5" name="Plassholder for innhold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44670941"/>
              </p:ext>
            </p:extLst>
          </p:nvPr>
        </p:nvGraphicFramePr>
        <p:xfrm>
          <a:off x="2061308" y="1068754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Bild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3" y="5725991"/>
            <a:ext cx="971550" cy="704850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576304" y="307163"/>
            <a:ext cx="7453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/>
              <a:t>FELLES ARENA</a:t>
            </a:r>
          </a:p>
        </p:txBody>
      </p:sp>
    </p:spTree>
    <p:extLst>
      <p:ext uri="{BB962C8B-B14F-4D97-AF65-F5344CB8AC3E}">
        <p14:creationId xmlns:p14="http://schemas.microsoft.com/office/powerpoint/2010/main" val="103381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210009" y="189707"/>
            <a:ext cx="7675198" cy="1008062"/>
          </a:xfrm>
        </p:spPr>
        <p:txBody>
          <a:bodyPr/>
          <a:lstStyle/>
          <a:p>
            <a:endParaRPr lang="nb-NO" b="0" dirty="0"/>
          </a:p>
        </p:txBody>
      </p:sp>
      <p:pic>
        <p:nvPicPr>
          <p:cNvPr id="2" name="Plassholder for innhold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88" y="5906574"/>
            <a:ext cx="971550" cy="704850"/>
          </a:xfr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501140627"/>
              </p:ext>
            </p:extLst>
          </p:nvPr>
        </p:nvGraphicFramePr>
        <p:xfrm>
          <a:off x="345782" y="1449295"/>
          <a:ext cx="855232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ekstSylinder 9"/>
          <p:cNvSpPr txBox="1"/>
          <p:nvPr/>
        </p:nvSpPr>
        <p:spPr>
          <a:xfrm>
            <a:off x="2916090" y="4817889"/>
            <a:ext cx="3964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Helse Bergen HF - 24 kommuner</a:t>
            </a:r>
          </a:p>
        </p:txBody>
      </p:sp>
    </p:spTree>
    <p:extLst>
      <p:ext uri="{BB962C8B-B14F-4D97-AF65-F5344CB8AC3E}">
        <p14:creationId xmlns:p14="http://schemas.microsoft.com/office/powerpoint/2010/main" val="391636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ssholder for innhold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88" y="5906574"/>
            <a:ext cx="971550" cy="704850"/>
          </a:xfr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F13FE3EF-54A3-4B79-BF71-B153A46E8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208" y="0"/>
            <a:ext cx="7262068" cy="394461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5655007D-4D8A-4BB8-818D-802958DD07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991" y="3999337"/>
            <a:ext cx="6830502" cy="185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3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2" name="Plassholder for innhold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88" y="5906574"/>
            <a:ext cx="971550" cy="704850"/>
          </a:xfr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DB9BF1F2-5B50-4189-9290-7506ED40E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90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1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3738" y="500063"/>
            <a:ext cx="7675562" cy="100806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nb-NO" dirty="0" smtClean="0"/>
              <a:t> </a:t>
            </a:r>
            <a:r>
              <a:rPr lang="nb-NO" dirty="0"/>
              <a:t/>
            </a:r>
            <a:br>
              <a:rPr lang="nb-NO" dirty="0"/>
            </a:br>
            <a:r>
              <a:rPr lang="nb-NO" dirty="0"/>
              <a:t/>
            </a:r>
            <a:br>
              <a:rPr lang="nb-NO" dirty="0"/>
            </a:b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sp>
        <p:nvSpPr>
          <p:cNvPr id="14339" name="Plassholder for innhold 2"/>
          <p:cNvSpPr>
            <a:spLocks noGrp="1"/>
          </p:cNvSpPr>
          <p:nvPr>
            <p:ph idx="1"/>
          </p:nvPr>
        </p:nvSpPr>
        <p:spPr bwMode="auto">
          <a:xfrm>
            <a:off x="693738" y="1508125"/>
            <a:ext cx="7675562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Font typeface="Arial" panose="020B0604020202020204" pitchFamily="34" charset="0"/>
              <a:buNone/>
            </a:pPr>
            <a:endParaRPr lang="nb-NO" altLang="nb-NO" sz="2800" b="1" dirty="0">
              <a:solidFill>
                <a:schemeClr val="tx1"/>
              </a:solidFill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nb-NO" altLang="nb-NO" sz="3200" b="1" dirty="0">
                <a:solidFill>
                  <a:schemeClr val="tx1"/>
                </a:solidFill>
              </a:rPr>
              <a:t>Å</a:t>
            </a:r>
            <a:r>
              <a:rPr lang="nb-NO" altLang="nb-NO" sz="3200" b="1" dirty="0" smtClean="0">
                <a:solidFill>
                  <a:schemeClr val="tx1"/>
                </a:solidFill>
              </a:rPr>
              <a:t> </a:t>
            </a:r>
            <a:r>
              <a:rPr lang="nb-NO" altLang="nb-NO" sz="3200" b="1" dirty="0">
                <a:solidFill>
                  <a:schemeClr val="tx1"/>
                </a:solidFill>
              </a:rPr>
              <a:t>skape et helhetlig og sammenhengende behandlings- og oppfølgingsnettverk, der brukerperspektivet hele tiden                                    står i sentrum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5804407"/>
            <a:ext cx="971550" cy="704850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2047971" y="636434"/>
            <a:ext cx="41055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b-NO" sz="2800" b="1" dirty="0" smtClean="0"/>
              <a:t>      VÅRT </a:t>
            </a:r>
            <a:r>
              <a:rPr lang="nb-NO" sz="2800" b="1" dirty="0"/>
              <a:t>FELLES </a:t>
            </a:r>
            <a:r>
              <a:rPr lang="nb-NO" sz="2800" b="1" dirty="0" smtClean="0"/>
              <a:t>OPPDRAG</a:t>
            </a:r>
            <a:endParaRPr lang="nb-NO" sz="2800" b="1" dirty="0"/>
          </a:p>
        </p:txBody>
      </p:sp>
    </p:spTree>
    <p:extLst>
      <p:ext uri="{BB962C8B-B14F-4D97-AF65-F5344CB8AC3E}">
        <p14:creationId xmlns:p14="http://schemas.microsoft.com/office/powerpoint/2010/main" val="202652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33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311516" y="270607"/>
            <a:ext cx="7675198" cy="1008062"/>
          </a:xfrm>
        </p:spPr>
        <p:txBody>
          <a:bodyPr/>
          <a:lstStyle/>
          <a:p>
            <a:endParaRPr lang="nb-NO" dirty="0"/>
          </a:p>
        </p:txBody>
      </p:sp>
      <p:pic>
        <p:nvPicPr>
          <p:cNvPr id="2" name="Plassholder for innhold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88" y="5906574"/>
            <a:ext cx="971550" cy="704850"/>
          </a:xfrm>
        </p:spPr>
      </p:pic>
      <p:sp>
        <p:nvSpPr>
          <p:cNvPr id="3" name="Rektangel 2"/>
          <p:cNvSpPr/>
          <p:nvPr/>
        </p:nvSpPr>
        <p:spPr>
          <a:xfrm>
            <a:off x="2286000" y="2274838"/>
            <a:ext cx="42607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28"/>
          <a:stretch/>
        </p:blipFill>
        <p:spPr>
          <a:xfrm>
            <a:off x="917660" y="1138903"/>
            <a:ext cx="7392532" cy="40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1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 HAR FÅTT DET TIL FØR</a:t>
            </a:r>
          </a:p>
        </p:txBody>
      </p:sp>
      <p:pic>
        <p:nvPicPr>
          <p:cNvPr id="2" name="Plassholder for innhol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88" y="5906574"/>
            <a:ext cx="971550" cy="704850"/>
          </a:xfrm>
        </p:spPr>
      </p:pic>
    </p:spTree>
    <p:extLst>
      <p:ext uri="{BB962C8B-B14F-4D97-AF65-F5344CB8AC3E}">
        <p14:creationId xmlns:p14="http://schemas.microsoft.com/office/powerpoint/2010/main" val="155814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b="1" dirty="0" err="1"/>
              <a:t>Psykoseforløpet</a:t>
            </a:r>
            <a:r>
              <a:rPr lang="nn-NO" b="1" dirty="0"/>
              <a:t>  (2011)  – «Ein kontinuerleg prosess»</a:t>
            </a:r>
            <a:br>
              <a:rPr lang="nn-NO" b="1" dirty="0"/>
            </a:br>
            <a:endParaRPr lang="nn-NO" dirty="0"/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835697" y="1124744"/>
            <a:ext cx="5328592" cy="5054128"/>
            <a:chOff x="657" y="0"/>
            <a:chExt cx="3600" cy="3341"/>
          </a:xfrm>
        </p:grpSpPr>
        <p:pic>
          <p:nvPicPr>
            <p:cNvPr id="5" name="Picture 6" descr="http://www.helse-bergen.no/no/OmOss/Avdelinger/psykiatrisk-divisjon/psykoseforlop/PublishingImages/psykoseforlop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845"/>
              <a:ext cx="3600" cy="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10">
              <a:hlinkClick r:id="rId3"/>
            </p:cNvPr>
            <p:cNvSpPr>
              <a:spLocks noChangeArrowheads="1"/>
            </p:cNvSpPr>
            <p:nvPr/>
          </p:nvSpPr>
          <p:spPr bwMode="auto">
            <a:xfrm>
              <a:off x="1800" y="1248"/>
              <a:ext cx="1800" cy="1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n-NO"/>
            </a:p>
          </p:txBody>
        </p:sp>
        <p:sp>
          <p:nvSpPr>
            <p:cNvPr id="8" name="Rectangle 8">
              <a:hlinkClick r:id="rId4"/>
            </p:cNvPr>
            <p:cNvSpPr>
              <a:spLocks noChangeArrowheads="1"/>
            </p:cNvSpPr>
            <p:nvPr/>
          </p:nvSpPr>
          <p:spPr bwMode="auto">
            <a:xfrm>
              <a:off x="1800" y="0"/>
              <a:ext cx="1800" cy="1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n-NO"/>
            </a:p>
          </p:txBody>
        </p:sp>
      </p:grpSp>
      <p:sp>
        <p:nvSpPr>
          <p:cNvPr id="3" name="TekstSylinder 2"/>
          <p:cNvSpPr txBox="1"/>
          <p:nvPr/>
        </p:nvSpPr>
        <p:spPr>
          <a:xfrm>
            <a:off x="694103" y="1889760"/>
            <a:ext cx="209481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nb-NO" sz="1400" dirty="0"/>
              <a:t>20 % av pasientene brukte 80% av ressursene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983891" y="1402519"/>
            <a:ext cx="2593341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nn-NO" sz="1400" dirty="0" err="1"/>
              <a:t>Flere</a:t>
            </a:r>
            <a:r>
              <a:rPr lang="nn-NO" sz="1400" dirty="0"/>
              <a:t> </a:t>
            </a:r>
            <a:r>
              <a:rPr lang="nn-NO" sz="1400" dirty="0" err="1"/>
              <a:t>mennesker</a:t>
            </a:r>
            <a:r>
              <a:rPr lang="nn-NO" sz="1400" dirty="0"/>
              <a:t> med </a:t>
            </a:r>
            <a:r>
              <a:rPr lang="nn-NO" sz="1400" dirty="0" err="1"/>
              <a:t>psykoselidelser</a:t>
            </a:r>
            <a:r>
              <a:rPr lang="nn-NO" sz="1400" dirty="0"/>
              <a:t> skal klare seg </a:t>
            </a:r>
            <a:r>
              <a:rPr lang="nn-NO" sz="1400" dirty="0" err="1"/>
              <a:t>selv</a:t>
            </a:r>
            <a:r>
              <a:rPr lang="nn-NO" sz="1400" dirty="0"/>
              <a:t> og ha et stabilt, </a:t>
            </a:r>
            <a:r>
              <a:rPr lang="nn-NO" sz="1400" dirty="0" err="1"/>
              <a:t>meningsfullt</a:t>
            </a:r>
            <a:r>
              <a:rPr lang="nn-NO" sz="1400" dirty="0"/>
              <a:t> og verdig liv i egen </a:t>
            </a:r>
            <a:r>
              <a:rPr lang="nn-NO" sz="1400" dirty="0" err="1"/>
              <a:t>bolig</a:t>
            </a:r>
            <a:endParaRPr lang="nn-NO" sz="1400" dirty="0"/>
          </a:p>
        </p:txBody>
      </p:sp>
      <p:sp>
        <p:nvSpPr>
          <p:cNvPr id="9" name="TekstSylinder 8"/>
          <p:cNvSpPr txBox="1"/>
          <p:nvPr/>
        </p:nvSpPr>
        <p:spPr>
          <a:xfrm>
            <a:off x="297160" y="3514315"/>
            <a:ext cx="1935480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nn-NO" sz="1400" dirty="0" err="1"/>
              <a:t>Forebygge</a:t>
            </a:r>
            <a:r>
              <a:rPr lang="nn-NO" sz="1400" dirty="0"/>
              <a:t> dramatiske </a:t>
            </a:r>
            <a:r>
              <a:rPr lang="nn-NO" sz="1400" dirty="0" err="1"/>
              <a:t>akuttinnleggelser</a:t>
            </a:r>
            <a:r>
              <a:rPr lang="nn-NO" sz="1400" dirty="0"/>
              <a:t> og langvarige </a:t>
            </a:r>
            <a:r>
              <a:rPr lang="nn-NO" sz="1400" dirty="0" err="1"/>
              <a:t>innleggelser</a:t>
            </a:r>
            <a:r>
              <a:rPr lang="nn-NO" sz="1400" dirty="0"/>
              <a:t> i døgnpost</a:t>
            </a:r>
          </a:p>
        </p:txBody>
      </p:sp>
      <p:sp>
        <p:nvSpPr>
          <p:cNvPr id="10" name="TekstSylinder 9"/>
          <p:cNvSpPr txBox="1"/>
          <p:nvPr/>
        </p:nvSpPr>
        <p:spPr>
          <a:xfrm>
            <a:off x="6902321" y="4575138"/>
            <a:ext cx="1674911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nb-NO" sz="1400" dirty="0"/>
              <a:t>Behandling og hjelp skal foregå på laveste effektive nivå</a:t>
            </a:r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95" y="5969866"/>
            <a:ext cx="97155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0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3741" y="484300"/>
            <a:ext cx="7675198" cy="1008062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/>
              <a:t>Pakkeforløp psykisk helsevern og rus – også et</a:t>
            </a:r>
            <a:br>
              <a:rPr lang="nb-NO" dirty="0"/>
            </a:br>
            <a:r>
              <a:rPr lang="nb-NO" dirty="0"/>
              <a:t/>
            </a:r>
            <a:br>
              <a:rPr lang="nb-NO" dirty="0"/>
            </a:br>
            <a:r>
              <a:rPr lang="nb-NO" sz="4400" dirty="0"/>
              <a:t>Samhandlingsforløp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607" y="2202086"/>
            <a:ext cx="4413466" cy="306000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06" y="5964238"/>
            <a:ext cx="97155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3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else Førde - Presentasjon uten sidetal">
  <a:themeElements>
    <a:clrScheme name="Helse Vest">
      <a:dk1>
        <a:srgbClr val="00338D"/>
      </a:dk1>
      <a:lt1>
        <a:sysClr val="window" lastClr="FFFFFF"/>
      </a:lt1>
      <a:dk2>
        <a:srgbClr val="00338D"/>
      </a:dk2>
      <a:lt2>
        <a:srgbClr val="EEECE1"/>
      </a:lt2>
      <a:accent1>
        <a:srgbClr val="7AB2DC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338D"/>
      </a:hlink>
      <a:folHlink>
        <a:srgbClr val="0033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gendefinert utfor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Egendefinert utfor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8E8FC6395DAEC4C9DBB8BABEEB1C582" ma:contentTypeVersion="24" ma:contentTypeDescription="Opprett et nytt dokument." ma:contentTypeScope="" ma:versionID="e6525ca7107ce28b136ddde95b403c2c">
  <xsd:schema xmlns:xsd="http://www.w3.org/2001/XMLSchema" xmlns:xs="http://www.w3.org/2001/XMLSchema" xmlns:p="http://schemas.microsoft.com/office/2006/metadata/properties" xmlns:ns1="http://schemas.microsoft.com/sharepoint/v3" xmlns:ns2="2b736855-fd40-4ef5-b84c-7e050bd66b15" targetNamespace="http://schemas.microsoft.com/office/2006/metadata/properties" ma:root="true" ma:fieldsID="b4b6b1f29b8685c1775d7e20df322222" ns1:_="" ns2:_="">
    <xsd:import namespace="http://schemas.microsoft.com/sharepoint/v3"/>
    <xsd:import namespace="2b736855-fd40-4ef5-b84c-7e050bd66b15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2:TaxCatchAllLabel" minOccurs="0"/>
                <xsd:element ref="ns2:FNSPRollUpIngress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3" nillable="true" ma:displayName="Planlagt startdato" ma:description="Planlagt startdato er en områdekolonne som opprettes av publiseringsfunksjonen. Den brukes til å angi dato og klokkeslett for når denne siden vises for første gang for besøkende på området." ma:hidden="true" ma:internalName="PublishingStartDate">
      <xsd:simpleType>
        <xsd:restriction base="dms:Unknown"/>
      </xsd:simpleType>
    </xsd:element>
    <xsd:element name="PublishingExpirationDate" ma:index="14" nillable="true" ma:displayName="Planlagt utløpsdato" ma:description="Planlagt sluttdato er en områdekolonne som opprettes av publiseringsfunksjonen. Den brukes til å angi dato og klokkeslett for når denne siden ikke lenger vises for besøkende på området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736855-fd40-4ef5-b84c-7e050bd66b15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8" nillable="true" ma:taxonomy="true" ma:internalName="TaxKeywordTaxHTField" ma:taxonomyFieldName="TaxKeyword" ma:displayName="Nøkkelord" ma:default="" ma:fieldId="{23f27201-bee3-471e-b2e7-b64fd8b7ca38}" ma:taxonomyMulti="true" ma:sspId="d0f0af97-1df2-4d6b-9e49-08feee2b952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description="" ma:hidden="true" ma:list="{da79b1bc-8501-45f1-a10b-26f75f2860bf}" ma:internalName="TaxCatchAll" ma:showField="CatchAllData" ma:web="2b736855-fd40-4ef5-b84c-7e050bd66b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da79b1bc-8501-45f1-a10b-26f75f2860bf}" ma:internalName="TaxCatchAllLabel" ma:readOnly="true" ma:showField="CatchAllDataLabel" ma:web="2b736855-fd40-4ef5-b84c-7e050bd66b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NSPRollUpIngress" ma:index="12" nillable="true" ma:displayName="Utlistingsingress" ma:default="" ma:description="Teksten vises i oversikter og utlistinger" ma:internalName="FNSPRollUpIngres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FNSPRollUpIngress xmlns="2b736855-fd40-4ef5-b84c-7e050bd66b15" xsi:nil="true"/>
    <PublishingExpirationDate xmlns="http://schemas.microsoft.com/sharepoint/v3" xsi:nil="true"/>
    <TaxKeywordTaxHTField xmlns="2b736855-fd40-4ef5-b84c-7e050bd66b15">
      <Terms xmlns="http://schemas.microsoft.com/office/infopath/2007/PartnerControls"/>
    </TaxKeywordTaxHTField>
    <PublishingStartDate xmlns="http://schemas.microsoft.com/sharepoint/v3" xsi:nil="true"/>
    <TaxCatchAll xmlns="2b736855-fd40-4ef5-b84c-7e050bd66b15"/>
  </documentManagement>
</p:properties>
</file>

<file path=customXml/itemProps1.xml><?xml version="1.0" encoding="utf-8"?>
<ds:datastoreItem xmlns:ds="http://schemas.openxmlformats.org/officeDocument/2006/customXml" ds:itemID="{2F26FC55-F9C3-4708-A7C1-F688351A3BA7}"/>
</file>

<file path=customXml/itemProps2.xml><?xml version="1.0" encoding="utf-8"?>
<ds:datastoreItem xmlns:ds="http://schemas.openxmlformats.org/officeDocument/2006/customXml" ds:itemID="{DBE14B5F-D9DE-496E-8093-7B314E85D594}"/>
</file>

<file path=customXml/itemProps3.xml><?xml version="1.0" encoding="utf-8"?>
<ds:datastoreItem xmlns:ds="http://schemas.openxmlformats.org/officeDocument/2006/customXml" ds:itemID="{9759E3BB-4D14-4BB9-9BDF-DDEB8739920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2906</TotalTime>
  <Words>163</Words>
  <Application>Microsoft Office PowerPoint</Application>
  <PresentationFormat>Skjermfremvisning (4:3)</PresentationFormat>
  <Paragraphs>60</Paragraphs>
  <Slides>13</Slides>
  <Notes>7</Notes>
  <HiddenSlides>1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13</vt:i4>
      </vt:variant>
    </vt:vector>
  </HeadingPairs>
  <TitlesOfParts>
    <vt:vector size="19" baseType="lpstr">
      <vt:lpstr>Arial</vt:lpstr>
      <vt:lpstr>Calibri</vt:lpstr>
      <vt:lpstr>ScalaSans-Bold</vt:lpstr>
      <vt:lpstr>Helse Førde - Presentasjon uten sidetal</vt:lpstr>
      <vt:lpstr>Egendefinert utforming</vt:lpstr>
      <vt:lpstr>1_Egendefinert utforming</vt:lpstr>
      <vt:lpstr>Det helhetlige forløpet –   om overganger, koordinering og samhandling</vt:lpstr>
      <vt:lpstr>PowerPoint-presentasjon</vt:lpstr>
      <vt:lpstr>PowerPoint-presentasjon</vt:lpstr>
      <vt:lpstr>PowerPoint-presentasjon</vt:lpstr>
      <vt:lpstr>    </vt:lpstr>
      <vt:lpstr>PowerPoint-presentasjon</vt:lpstr>
      <vt:lpstr>VI HAR FÅTT DET TIL FØR</vt:lpstr>
      <vt:lpstr>Psykoseforløpet  (2011)  – «Ein kontinuerleg prosess» </vt:lpstr>
      <vt:lpstr>Pakkeforløp psykisk helsevern og rus – også et  Samhandlingsforløp</vt:lpstr>
      <vt:lpstr>Det lokale implementeringsarbeidet omfatter to hovedspor: </vt:lpstr>
      <vt:lpstr>Intern organisering av samhandlingsarbeidet</vt:lpstr>
      <vt:lpstr>PowerPoint-presentasjon</vt:lpstr>
      <vt:lpstr> </vt:lpstr>
    </vt:vector>
  </TitlesOfParts>
  <Company>Helse Vest IKT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 helhetlige forløpet, om overganger koordinering og samhandling </dc:title>
  <dc:creator>Hanne Alver Krum</dc:creator>
  <cp:keywords/>
  <cp:lastModifiedBy>Olsen, Anne Christine Flageborg</cp:lastModifiedBy>
  <cp:revision>81</cp:revision>
  <cp:lastPrinted>2011-12-05T14:32:55Z</cp:lastPrinted>
  <dcterms:created xsi:type="dcterms:W3CDTF">2012-03-19T16:38:13Z</dcterms:created>
  <dcterms:modified xsi:type="dcterms:W3CDTF">2018-10-22T10:25:05Z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ContentTypeId">
    <vt:lpwstr>0x01010088E8FC6395DAEC4C9DBB8BABEEB1C582</vt:lpwstr>
  </property>
  <property fmtid="{D5CDD505-2E9C-101B-9397-08002B2CF9AE}" pid="4" name="TaxKeyword">
    <vt:lpwstr/>
  </property>
</Properties>
</file>