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4.xml" ContentType="application/vnd.openxmlformats-officedocument.drawingml.diagramData+xml"/>
  <Override PartName="/ppt/diagrams/data23.xml" ContentType="application/vnd.openxmlformats-officedocument.drawingml.diagramData+xml"/>
  <Override PartName="/ppt/diagrams/data22.xml" ContentType="application/vnd.openxmlformats-officedocument.drawingml.diagramData+xml"/>
  <Override PartName="/ppt/diagrams/data21.xml" ContentType="application/vnd.openxmlformats-officedocument.drawingml.diagramData+xml"/>
  <Override PartName="/ppt/diagrams/data20.xml" ContentType="application/vnd.openxmlformats-officedocument.drawingml.diagramData+xml"/>
  <Override PartName="/ppt/diagrams/data19.xml" ContentType="application/vnd.openxmlformats-officedocument.drawingml.diagramData+xml"/>
  <Override PartName="/ppt/diagrams/data17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6.xml" ContentType="application/vnd.openxmlformats-officedocument.drawingml.diagramData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iagrams/data1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35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6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0.xml" ContentType="application/vnd.openxmlformats-officedocument.presentationml.slide+xml"/>
  <Override PartName="/ppt/slides/slide4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22.xml" ContentType="application/vnd.openxmlformats-officedocument.drawingml.diagramLayout+xml"/>
  <Override PartName="/ppt/diagrams/colors22.xml" ContentType="application/vnd.openxmlformats-officedocument.drawingml.diagramColors+xml"/>
  <Override PartName="/ppt/diagrams/quickStyle22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layout21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21.xml" ContentType="application/vnd.openxmlformats-officedocument.drawingml.diagramStyle+xml"/>
  <Override PartName="/ppt/theme/theme1.xml" ContentType="application/vnd.openxmlformats-officedocument.theme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ommentAuthors.xml" ContentType="application/vnd.openxmlformats-officedocument.presentationml.commentAuthors+xml"/>
  <Override PartName="/ppt/diagrams/quickStyle24.xml" ContentType="application/vnd.openxmlformats-officedocument.drawingml.diagramStyle+xml"/>
  <Override PartName="/ppt/diagrams/layout24.xml" ContentType="application/vnd.openxmlformats-officedocument.drawingml.diagramLayout+xml"/>
  <Override PartName="/ppt/diagrams/drawing23.xml" ContentType="application/vnd.ms-office.drawingml.diagramDrawing+xml"/>
  <Override PartName="/ppt/diagrams/colors23.xml" ContentType="application/vnd.openxmlformats-officedocument.drawingml.diagramColors+xml"/>
  <Override PartName="/ppt/diagrams/drawing22.xml" ContentType="application/vnd.ms-office.drawingml.diagramDrawing+xml"/>
  <Override PartName="/ppt/diagrams/quickStyle18.xml" ContentType="application/vnd.openxmlformats-officedocument.drawingml.diagramStyle+xml"/>
  <Override PartName="/ppt/diagrams/colors20.xml" ContentType="application/vnd.openxmlformats-officedocument.drawingml.diagramColors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10.xml" ContentType="application/vnd.openxmlformats-officedocument.drawingml.diagramLayout+xml"/>
  <Override PartName="/ppt/diagrams/layout9.xml" ContentType="application/vnd.openxmlformats-officedocument.drawingml.diagramLayout+xml"/>
  <Override PartName="/ppt/theme/theme2.xml" ContentType="application/vnd.openxmlformats-officedocument.theme+xml"/>
  <Override PartName="/ppt/diagrams/drawing8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quickStyle16.xml" ContentType="application/vnd.openxmlformats-officedocument.drawingml.diagramStyle+xml"/>
  <Override PartName="/ppt/diagrams/layout16.xml" ContentType="application/vnd.openxmlformats-officedocument.drawingml.diagramLayout+xml"/>
  <Override PartName="/ppt/diagrams/drawing15.xml" ContentType="application/vnd.ms-office.drawingml.diagramDrawing+xml"/>
  <Override PartName="/ppt/diagrams/colors15.xml" ContentType="application/vnd.openxmlformats-officedocument.drawingml.diagramColors+xml"/>
  <Override PartName="/ppt/diagrams/quickStyle15.xml" ContentType="application/vnd.openxmlformats-officedocument.drawingml.diagramStyle+xml"/>
  <Override PartName="/ppt/diagrams/layout15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layout18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0.xml" ContentType="application/vnd.openxmlformats-officedocument.drawingml.diagramLayout+xml"/>
  <Override PartName="/ppt/diagrams/drawing19.xml" ContentType="application/vnd.ms-office.drawingml.diagramDrawing+xml"/>
  <Override PartName="/ppt/diagrams/colors19.xml" ContentType="application/vnd.openxmlformats-officedocument.drawingml.diagramColors+xml"/>
  <Override PartName="/ppt/diagrams/quickStyle19.xml" ContentType="application/vnd.openxmlformats-officedocument.drawingml.diagramStyle+xml"/>
  <Override PartName="/ppt/diagrams/layout19.xml" ContentType="application/vnd.openxmlformats-officedocument.drawingml.diagramLayout+xml"/>
  <Override PartName="/ppt/diagrams/drawing18.xml" ContentType="application/vnd.ms-office.drawingml.diagramDrawing+xml"/>
  <Override PartName="/ppt/diagrams/colors18.xml" ContentType="application/vnd.openxmlformats-officedocument.drawingml.diagramColors+xml"/>
  <Override PartName="/ppt/diagrams/drawing14.xml" ContentType="application/vnd.ms-office.drawingml.diagramDrawing+xml"/>
  <Override PartName="/ppt/diagrams/drawing20.xml" ContentType="application/vnd.ms-office.drawingml.diagramDrawing+xml"/>
  <Override PartName="/ppt/comments/comment1.xml" ContentType="application/vnd.openxmlformats-officedocument.presentationml.comments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drawing11.xml" ContentType="application/vnd.ms-office.drawingml.diagramDrawing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368" r:id="rId3"/>
    <p:sldId id="264" r:id="rId4"/>
    <p:sldId id="263" r:id="rId5"/>
    <p:sldId id="340" r:id="rId6"/>
    <p:sldId id="262" r:id="rId7"/>
    <p:sldId id="341" r:id="rId8"/>
    <p:sldId id="261" r:id="rId9"/>
    <p:sldId id="344" r:id="rId10"/>
    <p:sldId id="273" r:id="rId11"/>
    <p:sldId id="345" r:id="rId12"/>
    <p:sldId id="346" r:id="rId13"/>
    <p:sldId id="275" r:id="rId14"/>
    <p:sldId id="347" r:id="rId15"/>
    <p:sldId id="348" r:id="rId16"/>
    <p:sldId id="277" r:id="rId17"/>
    <p:sldId id="279" r:id="rId18"/>
    <p:sldId id="278" r:id="rId19"/>
    <p:sldId id="280" r:id="rId20"/>
    <p:sldId id="281" r:id="rId21"/>
    <p:sldId id="356" r:id="rId22"/>
    <p:sldId id="351" r:id="rId23"/>
    <p:sldId id="352" r:id="rId24"/>
    <p:sldId id="355" r:id="rId25"/>
    <p:sldId id="366" r:id="rId26"/>
    <p:sldId id="289" r:id="rId27"/>
    <p:sldId id="358" r:id="rId28"/>
    <p:sldId id="357" r:id="rId29"/>
    <p:sldId id="292" r:id="rId30"/>
    <p:sldId id="293" r:id="rId31"/>
    <p:sldId id="294" r:id="rId32"/>
    <p:sldId id="295" r:id="rId33"/>
    <p:sldId id="359" r:id="rId34"/>
    <p:sldId id="297" r:id="rId35"/>
    <p:sldId id="298" r:id="rId36"/>
    <p:sldId id="299" r:id="rId37"/>
    <p:sldId id="300" r:id="rId38"/>
    <p:sldId id="354" r:id="rId39"/>
    <p:sldId id="303" r:id="rId40"/>
    <p:sldId id="365" r:id="rId41"/>
    <p:sldId id="36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ggernes, Elisabeth" initials="HE" lastIdx="14" clrIdx="0">
    <p:extLst>
      <p:ext uri="{19B8F6BF-5375-455C-9EA6-DF929625EA0E}">
        <p15:presenceInfo xmlns:p15="http://schemas.microsoft.com/office/powerpoint/2012/main" userId="S-1-5-21-2061001726-1181116807-114579206-42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iddels stil 1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6395" autoAdjust="0"/>
  </p:normalViewPr>
  <p:slideViewPr>
    <p:cSldViewPr snapToGrid="0">
      <p:cViewPr varScale="1">
        <p:scale>
          <a:sx n="85" d="100"/>
          <a:sy n="85" d="100"/>
        </p:scale>
        <p:origin x="1128" y="84"/>
      </p:cViewPr>
      <p:guideLst/>
    </p:cSldViewPr>
  </p:slideViewPr>
  <p:outlineViewPr>
    <p:cViewPr>
      <p:scale>
        <a:sx n="33" d="100"/>
        <a:sy n="33" d="100"/>
      </p:scale>
      <p:origin x="0" y="-39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8T09:09:33.222" idx="13">
    <p:pos x="10" y="10"/>
    <p:text>Kutte dette bildet? (mer detaljert beskrivelse lenger nede)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53966-1648-4638-ADC6-B1440124A94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DDB7516-6645-43BA-AF54-A823AE480F21}">
      <dgm:prSet phldrT="[Tekst]"/>
      <dgm:spPr/>
      <dgm:t>
        <a:bodyPr/>
        <a:lstStyle/>
        <a:p>
          <a:pPr algn="ctr"/>
          <a:r>
            <a:rPr lang="nb-NO" dirty="0" smtClean="0"/>
            <a:t>AMK/LV sentral</a:t>
          </a:r>
          <a:endParaRPr lang="nb-NO" dirty="0"/>
        </a:p>
      </dgm:t>
    </dgm:pt>
    <dgm:pt modelId="{C3300E6E-C5EB-4C5B-8DC5-C9508B9294BF}" type="parTrans" cxnId="{A75907DF-8289-4CAC-BD12-04B03B4E5549}">
      <dgm:prSet/>
      <dgm:spPr/>
      <dgm:t>
        <a:bodyPr/>
        <a:lstStyle/>
        <a:p>
          <a:pPr algn="ctr"/>
          <a:endParaRPr lang="nb-NO"/>
        </a:p>
      </dgm:t>
    </dgm:pt>
    <dgm:pt modelId="{66443BDD-D86E-4712-834F-8814001F3410}" type="sibTrans" cxnId="{A75907DF-8289-4CAC-BD12-04B03B4E5549}">
      <dgm:prSet/>
      <dgm:spPr/>
      <dgm:t>
        <a:bodyPr/>
        <a:lstStyle/>
        <a:p>
          <a:pPr algn="ctr"/>
          <a:endParaRPr lang="nb-NO"/>
        </a:p>
      </dgm:t>
    </dgm:pt>
    <dgm:pt modelId="{463841F2-33EB-46EA-82A7-EA87A9C2CD2E}">
      <dgm:prSet phldrT="[Tekst]"/>
      <dgm:spPr/>
      <dgm:t>
        <a:bodyPr/>
        <a:lstStyle/>
        <a:p>
          <a:pPr algn="ctr"/>
          <a:r>
            <a:rPr lang="nb-NO" dirty="0" smtClean="0"/>
            <a:t>Legevakt</a:t>
          </a:r>
          <a:endParaRPr lang="nb-NO" dirty="0"/>
        </a:p>
      </dgm:t>
    </dgm:pt>
    <dgm:pt modelId="{D2559117-84A3-4923-8C68-5E8332553F70}" type="parTrans" cxnId="{8248F910-24D6-45CD-9F05-144F0615D323}">
      <dgm:prSet/>
      <dgm:spPr/>
      <dgm:t>
        <a:bodyPr/>
        <a:lstStyle/>
        <a:p>
          <a:pPr algn="ctr"/>
          <a:endParaRPr lang="nb-NO"/>
        </a:p>
      </dgm:t>
    </dgm:pt>
    <dgm:pt modelId="{EBEA07C1-6749-4137-B424-775A350F3000}" type="sibTrans" cxnId="{8248F910-24D6-45CD-9F05-144F0615D323}">
      <dgm:prSet/>
      <dgm:spPr/>
      <dgm:t>
        <a:bodyPr/>
        <a:lstStyle/>
        <a:p>
          <a:pPr algn="ctr"/>
          <a:endParaRPr lang="nb-NO"/>
        </a:p>
      </dgm:t>
    </dgm:pt>
    <dgm:pt modelId="{5336381C-735E-4C71-8F7C-8BA8F8848F27}">
      <dgm:prSet phldrT="[Tekst]"/>
      <dgm:spPr/>
      <dgm:t>
        <a:bodyPr/>
        <a:lstStyle/>
        <a:p>
          <a:pPr algn="ctr"/>
          <a:r>
            <a:rPr lang="nb-NO" dirty="0" smtClean="0"/>
            <a:t>Kommunale ØHD-senger</a:t>
          </a:r>
          <a:endParaRPr lang="nb-NO" dirty="0"/>
        </a:p>
      </dgm:t>
    </dgm:pt>
    <dgm:pt modelId="{194E2C7A-F17A-4E5F-8A06-9F2FAC14C944}" type="parTrans" cxnId="{1E3660F0-19C9-4FE0-ACF4-38FD4A9BECF0}">
      <dgm:prSet/>
      <dgm:spPr/>
      <dgm:t>
        <a:bodyPr/>
        <a:lstStyle/>
        <a:p>
          <a:pPr algn="ctr"/>
          <a:endParaRPr lang="nb-NO"/>
        </a:p>
      </dgm:t>
    </dgm:pt>
    <dgm:pt modelId="{FAAB5EA2-7039-41DA-8247-170980A9F792}" type="sibTrans" cxnId="{1E3660F0-19C9-4FE0-ACF4-38FD4A9BECF0}">
      <dgm:prSet/>
      <dgm:spPr/>
      <dgm:t>
        <a:bodyPr/>
        <a:lstStyle/>
        <a:p>
          <a:pPr algn="ctr"/>
          <a:endParaRPr lang="nb-NO"/>
        </a:p>
      </dgm:t>
    </dgm:pt>
    <dgm:pt modelId="{94D4AF47-61BA-4893-98A0-4764C0D0E3A1}">
      <dgm:prSet phldrT="[Tekst]"/>
      <dgm:spPr/>
      <dgm:t>
        <a:bodyPr/>
        <a:lstStyle/>
        <a:p>
          <a:pPr algn="ctr"/>
          <a:r>
            <a:rPr lang="nb-NO" dirty="0" smtClean="0"/>
            <a:t>Ambulanse</a:t>
          </a:r>
          <a:endParaRPr lang="nb-NO" dirty="0"/>
        </a:p>
      </dgm:t>
    </dgm:pt>
    <dgm:pt modelId="{2CD97AB1-6E51-4CFB-BC8D-43712F701739}" type="parTrans" cxnId="{65DC0ABF-7A9F-4AD7-B34E-7839C447AC04}">
      <dgm:prSet/>
      <dgm:spPr/>
      <dgm:t>
        <a:bodyPr/>
        <a:lstStyle/>
        <a:p>
          <a:pPr algn="ctr"/>
          <a:endParaRPr lang="nb-NO"/>
        </a:p>
      </dgm:t>
    </dgm:pt>
    <dgm:pt modelId="{DA21E204-90DC-4A5D-85BF-5B95AF2993A0}" type="sibTrans" cxnId="{65DC0ABF-7A9F-4AD7-B34E-7839C447AC04}">
      <dgm:prSet/>
      <dgm:spPr/>
      <dgm:t>
        <a:bodyPr/>
        <a:lstStyle/>
        <a:p>
          <a:pPr algn="ctr"/>
          <a:endParaRPr lang="nb-NO"/>
        </a:p>
      </dgm:t>
    </dgm:pt>
    <dgm:pt modelId="{81AE3BE7-55D5-459C-B269-77B3C86315FD}">
      <dgm:prSet phldrT="[Tekst]"/>
      <dgm:spPr/>
      <dgm:t>
        <a:bodyPr/>
        <a:lstStyle/>
        <a:p>
          <a:pPr algn="ctr"/>
          <a:r>
            <a:rPr lang="nb-NO" dirty="0" smtClean="0"/>
            <a:t>Akuttmottak</a:t>
          </a:r>
          <a:endParaRPr lang="nb-NO" dirty="0"/>
        </a:p>
      </dgm:t>
    </dgm:pt>
    <dgm:pt modelId="{FE5C0E43-CD97-4A73-B087-D00ABA094B40}" type="parTrans" cxnId="{C7DB3B98-762B-4449-8516-561E0240CBBB}">
      <dgm:prSet/>
      <dgm:spPr/>
      <dgm:t>
        <a:bodyPr/>
        <a:lstStyle/>
        <a:p>
          <a:pPr algn="ctr"/>
          <a:endParaRPr lang="nb-NO"/>
        </a:p>
      </dgm:t>
    </dgm:pt>
    <dgm:pt modelId="{F3007718-EFEE-4A82-B494-B03648ADBDA5}" type="sibTrans" cxnId="{C7DB3B98-762B-4449-8516-561E0240CBBB}">
      <dgm:prSet/>
      <dgm:spPr/>
      <dgm:t>
        <a:bodyPr/>
        <a:lstStyle/>
        <a:p>
          <a:pPr algn="ctr"/>
          <a:endParaRPr lang="nb-NO"/>
        </a:p>
      </dgm:t>
    </dgm:pt>
    <dgm:pt modelId="{D1A4C4D6-568C-4AE3-AA32-D89C04429748}">
      <dgm:prSet phldrT="[Tekst]"/>
      <dgm:spPr/>
      <dgm:t>
        <a:bodyPr/>
        <a:lstStyle/>
        <a:p>
          <a:pPr algn="ctr"/>
          <a:r>
            <a:rPr lang="nb-NO" dirty="0" smtClean="0"/>
            <a:t>Kliniske avdelinger i sykehus</a:t>
          </a:r>
          <a:endParaRPr lang="nb-NO" dirty="0"/>
        </a:p>
      </dgm:t>
    </dgm:pt>
    <dgm:pt modelId="{6D192F24-0C84-491F-8FB5-03B5D4FB9FDA}" type="parTrans" cxnId="{20ECF9E5-11A8-41DD-ABC9-AA10386CDE51}">
      <dgm:prSet/>
      <dgm:spPr/>
      <dgm:t>
        <a:bodyPr/>
        <a:lstStyle/>
        <a:p>
          <a:pPr algn="ctr"/>
          <a:endParaRPr lang="nb-NO"/>
        </a:p>
      </dgm:t>
    </dgm:pt>
    <dgm:pt modelId="{1162C364-7475-48D1-B9E8-09B390450E0E}" type="sibTrans" cxnId="{20ECF9E5-11A8-41DD-ABC9-AA10386CDE51}">
      <dgm:prSet/>
      <dgm:spPr/>
      <dgm:t>
        <a:bodyPr/>
        <a:lstStyle/>
        <a:p>
          <a:pPr algn="ctr"/>
          <a:endParaRPr lang="nb-NO"/>
        </a:p>
      </dgm:t>
    </dgm:pt>
    <dgm:pt modelId="{B06A688D-B401-45D3-A1EF-EC8458EB8F80}" type="pres">
      <dgm:prSet presAssocID="{A5753966-1648-4638-ADC6-B1440124A94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52F80DCF-6E1A-4BBE-82E7-1C174298D66A}" type="pres">
      <dgm:prSet presAssocID="{BDDB7516-6645-43BA-AF54-A823AE480F2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89DEF0B-447E-4DAC-B3BA-67A77C8A4EA5}" type="pres">
      <dgm:prSet presAssocID="{BDDB7516-6645-43BA-AF54-A823AE480F21}" presName="spNode" presStyleCnt="0"/>
      <dgm:spPr/>
    </dgm:pt>
    <dgm:pt modelId="{EF86AF70-7A3A-4831-9600-89B99E49FB6B}" type="pres">
      <dgm:prSet presAssocID="{66443BDD-D86E-4712-834F-8814001F3410}" presName="sibTrans" presStyleLbl="sibTrans1D1" presStyleIdx="0" presStyleCnt="6"/>
      <dgm:spPr/>
      <dgm:t>
        <a:bodyPr/>
        <a:lstStyle/>
        <a:p>
          <a:endParaRPr lang="nb-NO"/>
        </a:p>
      </dgm:t>
    </dgm:pt>
    <dgm:pt modelId="{3B20C86A-93A5-44D9-B381-125345E142F7}" type="pres">
      <dgm:prSet presAssocID="{463841F2-33EB-46EA-82A7-EA87A9C2CD2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0669D17-AC66-4BAC-903A-50E6A62EFB34}" type="pres">
      <dgm:prSet presAssocID="{463841F2-33EB-46EA-82A7-EA87A9C2CD2E}" presName="spNode" presStyleCnt="0"/>
      <dgm:spPr/>
    </dgm:pt>
    <dgm:pt modelId="{045B2DD4-0D4C-47D8-99E6-E2E871B10DEE}" type="pres">
      <dgm:prSet presAssocID="{EBEA07C1-6749-4137-B424-775A350F3000}" presName="sibTrans" presStyleLbl="sibTrans1D1" presStyleIdx="1" presStyleCnt="6"/>
      <dgm:spPr/>
      <dgm:t>
        <a:bodyPr/>
        <a:lstStyle/>
        <a:p>
          <a:endParaRPr lang="nb-NO"/>
        </a:p>
      </dgm:t>
    </dgm:pt>
    <dgm:pt modelId="{EC32ADA7-59E8-4001-814C-5F8926C3FD64}" type="pres">
      <dgm:prSet presAssocID="{5336381C-735E-4C71-8F7C-8BA8F8848F2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5186A92-721B-4258-937D-A567A04B98F7}" type="pres">
      <dgm:prSet presAssocID="{5336381C-735E-4C71-8F7C-8BA8F8848F27}" presName="spNode" presStyleCnt="0"/>
      <dgm:spPr/>
    </dgm:pt>
    <dgm:pt modelId="{7F2B2DBD-9E66-40CA-81FD-8E500069B41C}" type="pres">
      <dgm:prSet presAssocID="{FAAB5EA2-7039-41DA-8247-170980A9F792}" presName="sibTrans" presStyleLbl="sibTrans1D1" presStyleIdx="2" presStyleCnt="6"/>
      <dgm:spPr/>
      <dgm:t>
        <a:bodyPr/>
        <a:lstStyle/>
        <a:p>
          <a:endParaRPr lang="nb-NO"/>
        </a:p>
      </dgm:t>
    </dgm:pt>
    <dgm:pt modelId="{0EABDE21-1076-44FA-9C25-1F0B5670900C}" type="pres">
      <dgm:prSet presAssocID="{94D4AF47-61BA-4893-98A0-4764C0D0E3A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19FD126-8C23-47FE-B805-8D328ECD0D1D}" type="pres">
      <dgm:prSet presAssocID="{94D4AF47-61BA-4893-98A0-4764C0D0E3A1}" presName="spNode" presStyleCnt="0"/>
      <dgm:spPr/>
    </dgm:pt>
    <dgm:pt modelId="{3E52629A-AD09-4939-BE55-480277210825}" type="pres">
      <dgm:prSet presAssocID="{DA21E204-90DC-4A5D-85BF-5B95AF2993A0}" presName="sibTrans" presStyleLbl="sibTrans1D1" presStyleIdx="3" presStyleCnt="6"/>
      <dgm:spPr/>
      <dgm:t>
        <a:bodyPr/>
        <a:lstStyle/>
        <a:p>
          <a:endParaRPr lang="nb-NO"/>
        </a:p>
      </dgm:t>
    </dgm:pt>
    <dgm:pt modelId="{278CAF78-AB0E-4516-8570-F2A1433831F7}" type="pres">
      <dgm:prSet presAssocID="{81AE3BE7-55D5-459C-B269-77B3C86315F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2744CE4-4C32-4086-B425-32D766B2A3B5}" type="pres">
      <dgm:prSet presAssocID="{81AE3BE7-55D5-459C-B269-77B3C86315FD}" presName="spNode" presStyleCnt="0"/>
      <dgm:spPr/>
    </dgm:pt>
    <dgm:pt modelId="{AE204338-7FA0-4D39-84C0-C5BCACAA4A1E}" type="pres">
      <dgm:prSet presAssocID="{F3007718-EFEE-4A82-B494-B03648ADBDA5}" presName="sibTrans" presStyleLbl="sibTrans1D1" presStyleIdx="4" presStyleCnt="6"/>
      <dgm:spPr/>
      <dgm:t>
        <a:bodyPr/>
        <a:lstStyle/>
        <a:p>
          <a:endParaRPr lang="nb-NO"/>
        </a:p>
      </dgm:t>
    </dgm:pt>
    <dgm:pt modelId="{336D2A63-7D25-4D7E-9A65-97E22521035E}" type="pres">
      <dgm:prSet presAssocID="{D1A4C4D6-568C-4AE3-AA32-D89C0442974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78CC4AF-316F-4B99-AFDB-6E25FA31CAAF}" type="pres">
      <dgm:prSet presAssocID="{D1A4C4D6-568C-4AE3-AA32-D89C04429748}" presName="spNode" presStyleCnt="0"/>
      <dgm:spPr/>
    </dgm:pt>
    <dgm:pt modelId="{7EAC31D7-6C8B-4815-AEBA-3A8CF859E176}" type="pres">
      <dgm:prSet presAssocID="{1162C364-7475-48D1-B9E8-09B390450E0E}" presName="sibTrans" presStyleLbl="sibTrans1D1" presStyleIdx="5" presStyleCnt="6"/>
      <dgm:spPr/>
      <dgm:t>
        <a:bodyPr/>
        <a:lstStyle/>
        <a:p>
          <a:endParaRPr lang="nb-NO"/>
        </a:p>
      </dgm:t>
    </dgm:pt>
  </dgm:ptLst>
  <dgm:cxnLst>
    <dgm:cxn modelId="{A75907DF-8289-4CAC-BD12-04B03B4E5549}" srcId="{A5753966-1648-4638-ADC6-B1440124A945}" destId="{BDDB7516-6645-43BA-AF54-A823AE480F21}" srcOrd="0" destOrd="0" parTransId="{C3300E6E-C5EB-4C5B-8DC5-C9508B9294BF}" sibTransId="{66443BDD-D86E-4712-834F-8814001F3410}"/>
    <dgm:cxn modelId="{DCD720C2-5E9C-46B2-9C26-A32F6D4ED19B}" type="presOf" srcId="{66443BDD-D86E-4712-834F-8814001F3410}" destId="{EF86AF70-7A3A-4831-9600-89B99E49FB6B}" srcOrd="0" destOrd="0" presId="urn:microsoft.com/office/officeart/2005/8/layout/cycle6"/>
    <dgm:cxn modelId="{B9A92C24-EBA6-47FF-ABF6-980112304DA5}" type="presOf" srcId="{BDDB7516-6645-43BA-AF54-A823AE480F21}" destId="{52F80DCF-6E1A-4BBE-82E7-1C174298D66A}" srcOrd="0" destOrd="0" presId="urn:microsoft.com/office/officeart/2005/8/layout/cycle6"/>
    <dgm:cxn modelId="{C7DB3B98-762B-4449-8516-561E0240CBBB}" srcId="{A5753966-1648-4638-ADC6-B1440124A945}" destId="{81AE3BE7-55D5-459C-B269-77B3C86315FD}" srcOrd="4" destOrd="0" parTransId="{FE5C0E43-CD97-4A73-B087-D00ABA094B40}" sibTransId="{F3007718-EFEE-4A82-B494-B03648ADBDA5}"/>
    <dgm:cxn modelId="{EC72D8ED-3547-48EA-A309-F2DAD992EDF1}" type="presOf" srcId="{463841F2-33EB-46EA-82A7-EA87A9C2CD2E}" destId="{3B20C86A-93A5-44D9-B381-125345E142F7}" srcOrd="0" destOrd="0" presId="urn:microsoft.com/office/officeart/2005/8/layout/cycle6"/>
    <dgm:cxn modelId="{0C89F405-5C32-4AD1-A612-0438C3AD924B}" type="presOf" srcId="{D1A4C4D6-568C-4AE3-AA32-D89C04429748}" destId="{336D2A63-7D25-4D7E-9A65-97E22521035E}" srcOrd="0" destOrd="0" presId="urn:microsoft.com/office/officeart/2005/8/layout/cycle6"/>
    <dgm:cxn modelId="{8248F910-24D6-45CD-9F05-144F0615D323}" srcId="{A5753966-1648-4638-ADC6-B1440124A945}" destId="{463841F2-33EB-46EA-82A7-EA87A9C2CD2E}" srcOrd="1" destOrd="0" parTransId="{D2559117-84A3-4923-8C68-5E8332553F70}" sibTransId="{EBEA07C1-6749-4137-B424-775A350F3000}"/>
    <dgm:cxn modelId="{734C81C9-000B-4476-A090-935C84877E7F}" type="presOf" srcId="{F3007718-EFEE-4A82-B494-B03648ADBDA5}" destId="{AE204338-7FA0-4D39-84C0-C5BCACAA4A1E}" srcOrd="0" destOrd="0" presId="urn:microsoft.com/office/officeart/2005/8/layout/cycle6"/>
    <dgm:cxn modelId="{ED042A2F-0B1C-4937-B3B5-4A0929973AED}" type="presOf" srcId="{81AE3BE7-55D5-459C-B269-77B3C86315FD}" destId="{278CAF78-AB0E-4516-8570-F2A1433831F7}" srcOrd="0" destOrd="0" presId="urn:microsoft.com/office/officeart/2005/8/layout/cycle6"/>
    <dgm:cxn modelId="{3F835C0A-8D9F-440C-94E5-F5439E37FFA8}" type="presOf" srcId="{94D4AF47-61BA-4893-98A0-4764C0D0E3A1}" destId="{0EABDE21-1076-44FA-9C25-1F0B5670900C}" srcOrd="0" destOrd="0" presId="urn:microsoft.com/office/officeart/2005/8/layout/cycle6"/>
    <dgm:cxn modelId="{06913F00-7DE7-4FCF-B824-91ED070615CA}" type="presOf" srcId="{A5753966-1648-4638-ADC6-B1440124A945}" destId="{B06A688D-B401-45D3-A1EF-EC8458EB8F80}" srcOrd="0" destOrd="0" presId="urn:microsoft.com/office/officeart/2005/8/layout/cycle6"/>
    <dgm:cxn modelId="{D852BACB-31E7-40FC-9456-9E77A9E02ACC}" type="presOf" srcId="{1162C364-7475-48D1-B9E8-09B390450E0E}" destId="{7EAC31D7-6C8B-4815-AEBA-3A8CF859E176}" srcOrd="0" destOrd="0" presId="urn:microsoft.com/office/officeart/2005/8/layout/cycle6"/>
    <dgm:cxn modelId="{1E3660F0-19C9-4FE0-ACF4-38FD4A9BECF0}" srcId="{A5753966-1648-4638-ADC6-B1440124A945}" destId="{5336381C-735E-4C71-8F7C-8BA8F8848F27}" srcOrd="2" destOrd="0" parTransId="{194E2C7A-F17A-4E5F-8A06-9F2FAC14C944}" sibTransId="{FAAB5EA2-7039-41DA-8247-170980A9F792}"/>
    <dgm:cxn modelId="{65DC0ABF-7A9F-4AD7-B34E-7839C447AC04}" srcId="{A5753966-1648-4638-ADC6-B1440124A945}" destId="{94D4AF47-61BA-4893-98A0-4764C0D0E3A1}" srcOrd="3" destOrd="0" parTransId="{2CD97AB1-6E51-4CFB-BC8D-43712F701739}" sibTransId="{DA21E204-90DC-4A5D-85BF-5B95AF2993A0}"/>
    <dgm:cxn modelId="{20ECF9E5-11A8-41DD-ABC9-AA10386CDE51}" srcId="{A5753966-1648-4638-ADC6-B1440124A945}" destId="{D1A4C4D6-568C-4AE3-AA32-D89C04429748}" srcOrd="5" destOrd="0" parTransId="{6D192F24-0C84-491F-8FB5-03B5D4FB9FDA}" sibTransId="{1162C364-7475-48D1-B9E8-09B390450E0E}"/>
    <dgm:cxn modelId="{B14EEB3E-6450-4A8C-AF2A-5702A2FD2F57}" type="presOf" srcId="{EBEA07C1-6749-4137-B424-775A350F3000}" destId="{045B2DD4-0D4C-47D8-99E6-E2E871B10DEE}" srcOrd="0" destOrd="0" presId="urn:microsoft.com/office/officeart/2005/8/layout/cycle6"/>
    <dgm:cxn modelId="{5D8C0A70-96FA-4370-A9D0-CFA54DE3B293}" type="presOf" srcId="{5336381C-735E-4C71-8F7C-8BA8F8848F27}" destId="{EC32ADA7-59E8-4001-814C-5F8926C3FD64}" srcOrd="0" destOrd="0" presId="urn:microsoft.com/office/officeart/2005/8/layout/cycle6"/>
    <dgm:cxn modelId="{2FAFB626-12FD-41B9-8F65-FDEF3F869781}" type="presOf" srcId="{FAAB5EA2-7039-41DA-8247-170980A9F792}" destId="{7F2B2DBD-9E66-40CA-81FD-8E500069B41C}" srcOrd="0" destOrd="0" presId="urn:microsoft.com/office/officeart/2005/8/layout/cycle6"/>
    <dgm:cxn modelId="{F444FC21-42DD-44C4-981A-122B1387862B}" type="presOf" srcId="{DA21E204-90DC-4A5D-85BF-5B95AF2993A0}" destId="{3E52629A-AD09-4939-BE55-480277210825}" srcOrd="0" destOrd="0" presId="urn:microsoft.com/office/officeart/2005/8/layout/cycle6"/>
    <dgm:cxn modelId="{A6A4D5B3-7E02-423C-BF3C-E6F0BF04C9FA}" type="presParOf" srcId="{B06A688D-B401-45D3-A1EF-EC8458EB8F80}" destId="{52F80DCF-6E1A-4BBE-82E7-1C174298D66A}" srcOrd="0" destOrd="0" presId="urn:microsoft.com/office/officeart/2005/8/layout/cycle6"/>
    <dgm:cxn modelId="{5FD5F695-C115-47C6-8C4F-80F59C992641}" type="presParOf" srcId="{B06A688D-B401-45D3-A1EF-EC8458EB8F80}" destId="{089DEF0B-447E-4DAC-B3BA-67A77C8A4EA5}" srcOrd="1" destOrd="0" presId="urn:microsoft.com/office/officeart/2005/8/layout/cycle6"/>
    <dgm:cxn modelId="{23C815AA-47A6-47E0-95D5-E9C6DF9217FF}" type="presParOf" srcId="{B06A688D-B401-45D3-A1EF-EC8458EB8F80}" destId="{EF86AF70-7A3A-4831-9600-89B99E49FB6B}" srcOrd="2" destOrd="0" presId="urn:microsoft.com/office/officeart/2005/8/layout/cycle6"/>
    <dgm:cxn modelId="{CC105A0D-CE4A-40B0-A9D5-CFBCC8652546}" type="presParOf" srcId="{B06A688D-B401-45D3-A1EF-EC8458EB8F80}" destId="{3B20C86A-93A5-44D9-B381-125345E142F7}" srcOrd="3" destOrd="0" presId="urn:microsoft.com/office/officeart/2005/8/layout/cycle6"/>
    <dgm:cxn modelId="{C891DEE2-11FB-487D-9839-D086684C523C}" type="presParOf" srcId="{B06A688D-B401-45D3-A1EF-EC8458EB8F80}" destId="{A0669D17-AC66-4BAC-903A-50E6A62EFB34}" srcOrd="4" destOrd="0" presId="urn:microsoft.com/office/officeart/2005/8/layout/cycle6"/>
    <dgm:cxn modelId="{6548EA43-12F8-4114-904B-4E50422D3DB7}" type="presParOf" srcId="{B06A688D-B401-45D3-A1EF-EC8458EB8F80}" destId="{045B2DD4-0D4C-47D8-99E6-E2E871B10DEE}" srcOrd="5" destOrd="0" presId="urn:microsoft.com/office/officeart/2005/8/layout/cycle6"/>
    <dgm:cxn modelId="{ABCC5D10-8154-41EA-BE4A-4BBC47785E0D}" type="presParOf" srcId="{B06A688D-B401-45D3-A1EF-EC8458EB8F80}" destId="{EC32ADA7-59E8-4001-814C-5F8926C3FD64}" srcOrd="6" destOrd="0" presId="urn:microsoft.com/office/officeart/2005/8/layout/cycle6"/>
    <dgm:cxn modelId="{E5186731-AF09-4793-AA36-61232411C94A}" type="presParOf" srcId="{B06A688D-B401-45D3-A1EF-EC8458EB8F80}" destId="{75186A92-721B-4258-937D-A567A04B98F7}" srcOrd="7" destOrd="0" presId="urn:microsoft.com/office/officeart/2005/8/layout/cycle6"/>
    <dgm:cxn modelId="{17824CEC-965A-45A6-AB62-F94E234E86CF}" type="presParOf" srcId="{B06A688D-B401-45D3-A1EF-EC8458EB8F80}" destId="{7F2B2DBD-9E66-40CA-81FD-8E500069B41C}" srcOrd="8" destOrd="0" presId="urn:microsoft.com/office/officeart/2005/8/layout/cycle6"/>
    <dgm:cxn modelId="{54C91CC5-0689-485F-A438-8EB30779EDC0}" type="presParOf" srcId="{B06A688D-B401-45D3-A1EF-EC8458EB8F80}" destId="{0EABDE21-1076-44FA-9C25-1F0B5670900C}" srcOrd="9" destOrd="0" presId="urn:microsoft.com/office/officeart/2005/8/layout/cycle6"/>
    <dgm:cxn modelId="{B69F1A11-C1EC-45FD-88A2-0E9F988BB113}" type="presParOf" srcId="{B06A688D-B401-45D3-A1EF-EC8458EB8F80}" destId="{D19FD126-8C23-47FE-B805-8D328ECD0D1D}" srcOrd="10" destOrd="0" presId="urn:microsoft.com/office/officeart/2005/8/layout/cycle6"/>
    <dgm:cxn modelId="{BBE08D84-9DBB-4FC8-BD3A-F144E91E0661}" type="presParOf" srcId="{B06A688D-B401-45D3-A1EF-EC8458EB8F80}" destId="{3E52629A-AD09-4939-BE55-480277210825}" srcOrd="11" destOrd="0" presId="urn:microsoft.com/office/officeart/2005/8/layout/cycle6"/>
    <dgm:cxn modelId="{2988C4EA-FA51-4F7A-9D6A-A87366A215DF}" type="presParOf" srcId="{B06A688D-B401-45D3-A1EF-EC8458EB8F80}" destId="{278CAF78-AB0E-4516-8570-F2A1433831F7}" srcOrd="12" destOrd="0" presId="urn:microsoft.com/office/officeart/2005/8/layout/cycle6"/>
    <dgm:cxn modelId="{414E509A-7310-4F15-A4F6-C80F380E22C9}" type="presParOf" srcId="{B06A688D-B401-45D3-A1EF-EC8458EB8F80}" destId="{C2744CE4-4C32-4086-B425-32D766B2A3B5}" srcOrd="13" destOrd="0" presId="urn:microsoft.com/office/officeart/2005/8/layout/cycle6"/>
    <dgm:cxn modelId="{BFF2639C-8D7A-42F7-8FA2-33D81594C629}" type="presParOf" srcId="{B06A688D-B401-45D3-A1EF-EC8458EB8F80}" destId="{AE204338-7FA0-4D39-84C0-C5BCACAA4A1E}" srcOrd="14" destOrd="0" presId="urn:microsoft.com/office/officeart/2005/8/layout/cycle6"/>
    <dgm:cxn modelId="{45A42208-5A19-49DA-8069-50C43E0759E6}" type="presParOf" srcId="{B06A688D-B401-45D3-A1EF-EC8458EB8F80}" destId="{336D2A63-7D25-4D7E-9A65-97E22521035E}" srcOrd="15" destOrd="0" presId="urn:microsoft.com/office/officeart/2005/8/layout/cycle6"/>
    <dgm:cxn modelId="{A9043C3F-8F85-4A6A-9452-806702CF1A4C}" type="presParOf" srcId="{B06A688D-B401-45D3-A1EF-EC8458EB8F80}" destId="{278CC4AF-316F-4B99-AFDB-6E25FA31CAAF}" srcOrd="16" destOrd="0" presId="urn:microsoft.com/office/officeart/2005/8/layout/cycle6"/>
    <dgm:cxn modelId="{A6AA62F6-D248-420F-A232-443CED7641E9}" type="presParOf" srcId="{B06A688D-B401-45D3-A1EF-EC8458EB8F80}" destId="{7EAC31D7-6C8B-4815-AEBA-3A8CF859E17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E6490E-3172-4DD2-B91E-855A972F4D65}" type="doc">
      <dgm:prSet loTypeId="urn:microsoft.com/office/officeart/2005/8/layout/hProcess4" loCatId="process" qsTypeId="urn:microsoft.com/office/officeart/2005/8/quickstyle/simple3" qsCatId="simple" csTypeId="urn:microsoft.com/office/officeart/2005/8/colors/accent1_3" csCatId="accent1" phldr="1"/>
      <dgm:spPr/>
    </dgm:pt>
    <dgm:pt modelId="{A65BCB51-79F3-4316-B89C-54329517FE6D}">
      <dgm:prSet phldrT="[Tekst]"/>
      <dgm:spPr/>
      <dgm:t>
        <a:bodyPr/>
        <a:lstStyle/>
        <a:p>
          <a:r>
            <a:rPr lang="nb-NO" b="1" dirty="0" smtClean="0">
              <a:latin typeface="Calibri"/>
            </a:rPr>
            <a:t>1. Prioritetsliste</a:t>
          </a:r>
          <a:endParaRPr lang="nb-NO" dirty="0"/>
        </a:p>
      </dgm:t>
    </dgm:pt>
    <dgm:pt modelId="{D9BCAA94-5B2A-4904-A9EA-B22F3BE35AA3}" type="parTrans" cxnId="{112BD425-3150-4588-AADA-FAEE1B7F8AEA}">
      <dgm:prSet/>
      <dgm:spPr/>
      <dgm:t>
        <a:bodyPr/>
        <a:lstStyle/>
        <a:p>
          <a:endParaRPr lang="nb-NO"/>
        </a:p>
      </dgm:t>
    </dgm:pt>
    <dgm:pt modelId="{0678F82F-B59D-4573-A527-DBE8F14E08FC}" type="sibTrans" cxnId="{112BD425-3150-4588-AADA-FAEE1B7F8AEA}">
      <dgm:prSet/>
      <dgm:spPr/>
      <dgm:t>
        <a:bodyPr/>
        <a:lstStyle/>
        <a:p>
          <a:endParaRPr lang="nb-NO"/>
        </a:p>
      </dgm:t>
    </dgm:pt>
    <dgm:pt modelId="{5AE3C63B-D61D-44DB-A3E3-FEB350097336}">
      <dgm:prSet phldrT="[Tekst]"/>
      <dgm:spPr/>
      <dgm:t>
        <a:bodyPr/>
        <a:lstStyle/>
        <a:p>
          <a:r>
            <a:rPr lang="nb-NO" b="1" dirty="0" smtClean="0">
              <a:latin typeface="Calibri"/>
            </a:rPr>
            <a:t>2. TEWS</a:t>
          </a:r>
          <a:endParaRPr lang="nb-NO" dirty="0"/>
        </a:p>
      </dgm:t>
    </dgm:pt>
    <dgm:pt modelId="{77CB88D1-263E-4E8A-B6BB-122D4BF2C7F2}" type="parTrans" cxnId="{266D61B7-77B5-4D79-B572-047408344244}">
      <dgm:prSet/>
      <dgm:spPr/>
      <dgm:t>
        <a:bodyPr/>
        <a:lstStyle/>
        <a:p>
          <a:endParaRPr lang="nb-NO"/>
        </a:p>
      </dgm:t>
    </dgm:pt>
    <dgm:pt modelId="{2A10784D-CD1A-4A01-954A-DD444227BC0F}" type="sibTrans" cxnId="{266D61B7-77B5-4D79-B572-047408344244}">
      <dgm:prSet/>
      <dgm:spPr/>
      <dgm:t>
        <a:bodyPr/>
        <a:lstStyle/>
        <a:p>
          <a:endParaRPr lang="nb-NO"/>
        </a:p>
      </dgm:t>
    </dgm:pt>
    <dgm:pt modelId="{AE8225BA-C1B3-4011-902D-62A7425764E2}">
      <dgm:prSet custT="1"/>
      <dgm:spPr/>
      <dgm:t>
        <a:bodyPr/>
        <a:lstStyle/>
        <a:p>
          <a:r>
            <a:rPr lang="nb-NO" sz="1800" dirty="0" smtClean="0">
              <a:latin typeface="Calibri"/>
            </a:rPr>
            <a:t>Vurder om du finner pasientens symptomer i prioriteringslisten.</a:t>
          </a:r>
        </a:p>
      </dgm:t>
    </dgm:pt>
    <dgm:pt modelId="{6A28AA6F-D453-49E4-BB0B-1072E9E77FAD}" type="parTrans" cxnId="{4497914B-0FA4-45DE-874C-B051F4BAC422}">
      <dgm:prSet/>
      <dgm:spPr/>
      <dgm:t>
        <a:bodyPr/>
        <a:lstStyle/>
        <a:p>
          <a:endParaRPr lang="nb-NO"/>
        </a:p>
      </dgm:t>
    </dgm:pt>
    <dgm:pt modelId="{17175C90-C0F6-4E6D-875E-99AED513AA1F}" type="sibTrans" cxnId="{4497914B-0FA4-45DE-874C-B051F4BAC422}">
      <dgm:prSet/>
      <dgm:spPr/>
      <dgm:t>
        <a:bodyPr/>
        <a:lstStyle/>
        <a:p>
          <a:endParaRPr lang="nb-NO"/>
        </a:p>
      </dgm:t>
    </dgm:pt>
    <dgm:pt modelId="{5D0E57E3-115E-415F-B709-80D1509BE34C}">
      <dgm:prSet custT="1"/>
      <dgm:spPr/>
      <dgm:t>
        <a:bodyPr/>
        <a:lstStyle/>
        <a:p>
          <a:r>
            <a:rPr lang="nb-NO" sz="1800" dirty="0" smtClean="0">
              <a:latin typeface="Calibri"/>
            </a:rPr>
            <a:t>Sjekk </a:t>
          </a:r>
          <a:r>
            <a:rPr lang="nb-NO" sz="1800" b="1" dirty="0" smtClean="0">
              <a:latin typeface="Calibri"/>
            </a:rPr>
            <a:t>fotnoter</a:t>
          </a:r>
          <a:r>
            <a:rPr lang="nb-NO" sz="1800" dirty="0" smtClean="0">
              <a:latin typeface="Calibri"/>
            </a:rPr>
            <a:t> for mer detaljerte beskrivelser.</a:t>
          </a:r>
        </a:p>
      </dgm:t>
    </dgm:pt>
    <dgm:pt modelId="{155CB2AA-F928-4011-8DF8-54D2A7486DBC}" type="parTrans" cxnId="{0CCA9A56-B70A-4CED-9A4C-09D1406850C1}">
      <dgm:prSet/>
      <dgm:spPr/>
      <dgm:t>
        <a:bodyPr/>
        <a:lstStyle/>
        <a:p>
          <a:endParaRPr lang="nb-NO"/>
        </a:p>
      </dgm:t>
    </dgm:pt>
    <dgm:pt modelId="{9D058D07-E52F-494D-BDE4-78CC5DFDC732}" type="sibTrans" cxnId="{0CCA9A56-B70A-4CED-9A4C-09D1406850C1}">
      <dgm:prSet/>
      <dgm:spPr/>
      <dgm:t>
        <a:bodyPr/>
        <a:lstStyle/>
        <a:p>
          <a:endParaRPr lang="nb-NO"/>
        </a:p>
      </dgm:t>
    </dgm:pt>
    <dgm:pt modelId="{219FE577-EFB8-4268-B0E2-A8BBDD15C62C}">
      <dgm:prSet custT="1"/>
      <dgm:spPr/>
      <dgm:t>
        <a:bodyPr/>
        <a:lstStyle/>
        <a:p>
          <a:r>
            <a:rPr lang="nb-NO" sz="1800" dirty="0" smtClean="0">
              <a:latin typeface="Calibri"/>
            </a:rPr>
            <a:t>Mål vitale parametere, vurder mobilitet og evt. Skade.</a:t>
          </a:r>
        </a:p>
      </dgm:t>
    </dgm:pt>
    <dgm:pt modelId="{4D4CA1C6-614B-42FB-8B0E-78A1B8779C02}" type="parTrans" cxnId="{92E113D3-735F-4B97-AC1B-FFFB338E5D52}">
      <dgm:prSet/>
      <dgm:spPr/>
      <dgm:t>
        <a:bodyPr/>
        <a:lstStyle/>
        <a:p>
          <a:endParaRPr lang="nb-NO"/>
        </a:p>
      </dgm:t>
    </dgm:pt>
    <dgm:pt modelId="{7C8FC60E-0D73-42F4-B8A1-8A0619B9AA92}" type="sibTrans" cxnId="{92E113D3-735F-4B97-AC1B-FFFB338E5D52}">
      <dgm:prSet/>
      <dgm:spPr/>
      <dgm:t>
        <a:bodyPr/>
        <a:lstStyle/>
        <a:p>
          <a:endParaRPr lang="nb-NO"/>
        </a:p>
      </dgm:t>
    </dgm:pt>
    <dgm:pt modelId="{1F08F5F0-9D6C-4500-8E9B-9FE13C9C1B0A}">
      <dgm:prSet custT="1"/>
      <dgm:spPr/>
      <dgm:t>
        <a:bodyPr/>
        <a:lstStyle/>
        <a:p>
          <a:r>
            <a:rPr lang="nb-NO" sz="1800" dirty="0" smtClean="0">
              <a:latin typeface="Calibri"/>
            </a:rPr>
            <a:t>Legg sammen poengene til en TEWS-skår.</a:t>
          </a:r>
          <a:endParaRPr lang="nb-NO" sz="1800" dirty="0">
            <a:latin typeface="Calibri"/>
          </a:endParaRPr>
        </a:p>
      </dgm:t>
    </dgm:pt>
    <dgm:pt modelId="{AF5C2A1A-A430-4C14-A9AB-5237869135D4}" type="parTrans" cxnId="{5F5D0AE2-2444-4002-9DC9-E9D94A4ABED1}">
      <dgm:prSet/>
      <dgm:spPr/>
      <dgm:t>
        <a:bodyPr/>
        <a:lstStyle/>
        <a:p>
          <a:endParaRPr lang="nb-NO"/>
        </a:p>
      </dgm:t>
    </dgm:pt>
    <dgm:pt modelId="{17723877-03E1-4C4E-950D-2DF5866E6F83}" type="sibTrans" cxnId="{5F5D0AE2-2444-4002-9DC9-E9D94A4ABED1}">
      <dgm:prSet/>
      <dgm:spPr/>
      <dgm:t>
        <a:bodyPr/>
        <a:lstStyle/>
        <a:p>
          <a:endParaRPr lang="nb-NO"/>
        </a:p>
      </dgm:t>
    </dgm:pt>
    <dgm:pt modelId="{F700BC10-222F-4042-A976-4CB310D4E51B}">
      <dgm:prSet/>
      <dgm:spPr/>
      <dgm:t>
        <a:bodyPr/>
        <a:lstStyle/>
        <a:p>
          <a:r>
            <a:rPr lang="nb-NO" b="1" dirty="0" smtClean="0">
              <a:latin typeface="Calibri"/>
            </a:rPr>
            <a:t>3. Klinisk skjønn</a:t>
          </a:r>
        </a:p>
      </dgm:t>
    </dgm:pt>
    <dgm:pt modelId="{A9DC9819-6FF3-4389-83CA-5D1A1A5D3677}" type="parTrans" cxnId="{FB2A0C7D-9CD3-4454-96C7-86B4CC0E9C02}">
      <dgm:prSet/>
      <dgm:spPr/>
      <dgm:t>
        <a:bodyPr/>
        <a:lstStyle/>
        <a:p>
          <a:endParaRPr lang="nb-NO"/>
        </a:p>
      </dgm:t>
    </dgm:pt>
    <dgm:pt modelId="{E0506BE7-0B57-4E51-9661-F59CE6073667}" type="sibTrans" cxnId="{FB2A0C7D-9CD3-4454-96C7-86B4CC0E9C02}">
      <dgm:prSet/>
      <dgm:spPr/>
      <dgm:t>
        <a:bodyPr/>
        <a:lstStyle/>
        <a:p>
          <a:endParaRPr lang="nb-NO"/>
        </a:p>
      </dgm:t>
    </dgm:pt>
    <dgm:pt modelId="{819E1B75-39BA-4754-B7D5-BC87DC42D6BE}">
      <dgm:prSet custT="1"/>
      <dgm:spPr/>
      <dgm:t>
        <a:bodyPr/>
        <a:lstStyle/>
        <a:p>
          <a:r>
            <a:rPr lang="nb-NO" sz="1800" dirty="0" smtClean="0">
              <a:latin typeface="Calibri"/>
            </a:rPr>
            <a:t>Det er rom for å bruke klinisk skjønn til å OPPGRADERE hastegraden. </a:t>
          </a:r>
          <a:endParaRPr lang="nb-NO" sz="1800" dirty="0">
            <a:latin typeface="Calibri"/>
          </a:endParaRPr>
        </a:p>
      </dgm:t>
    </dgm:pt>
    <dgm:pt modelId="{5CA51626-E3BD-4ADC-9587-E104A84A6782}" type="parTrans" cxnId="{259A75D7-199B-48A2-87B0-E75AB7E0122C}">
      <dgm:prSet/>
      <dgm:spPr/>
      <dgm:t>
        <a:bodyPr/>
        <a:lstStyle/>
        <a:p>
          <a:endParaRPr lang="nb-NO"/>
        </a:p>
      </dgm:t>
    </dgm:pt>
    <dgm:pt modelId="{EB80B653-23DC-48A6-877F-1EC7F652F667}" type="sibTrans" cxnId="{259A75D7-199B-48A2-87B0-E75AB7E0122C}">
      <dgm:prSet/>
      <dgm:spPr/>
      <dgm:t>
        <a:bodyPr/>
        <a:lstStyle/>
        <a:p>
          <a:endParaRPr lang="nb-NO"/>
        </a:p>
      </dgm:t>
    </dgm:pt>
    <dgm:pt modelId="{BB63AC77-A5B3-4AE5-B7A9-02D2DD0BF2A5}" type="pres">
      <dgm:prSet presAssocID="{B1E6490E-3172-4DD2-B91E-855A972F4D65}" presName="Name0" presStyleCnt="0">
        <dgm:presLayoutVars>
          <dgm:dir/>
          <dgm:animLvl val="lvl"/>
          <dgm:resizeHandles val="exact"/>
        </dgm:presLayoutVars>
      </dgm:prSet>
      <dgm:spPr/>
    </dgm:pt>
    <dgm:pt modelId="{DDB88B3F-6DC9-45FB-9F72-2527024D1AA7}" type="pres">
      <dgm:prSet presAssocID="{B1E6490E-3172-4DD2-B91E-855A972F4D65}" presName="tSp" presStyleCnt="0"/>
      <dgm:spPr/>
    </dgm:pt>
    <dgm:pt modelId="{E9CF6E96-78BC-458D-87F8-9B4EF4261D31}" type="pres">
      <dgm:prSet presAssocID="{B1E6490E-3172-4DD2-B91E-855A972F4D65}" presName="bSp" presStyleCnt="0"/>
      <dgm:spPr/>
    </dgm:pt>
    <dgm:pt modelId="{5A943252-DBC9-4E6F-ABF3-A3F249FD0137}" type="pres">
      <dgm:prSet presAssocID="{B1E6490E-3172-4DD2-B91E-855A972F4D65}" presName="process" presStyleCnt="0"/>
      <dgm:spPr/>
    </dgm:pt>
    <dgm:pt modelId="{D726AE71-F10E-4E59-A189-5F59E85F1E6D}" type="pres">
      <dgm:prSet presAssocID="{A65BCB51-79F3-4316-B89C-54329517FE6D}" presName="composite1" presStyleCnt="0"/>
      <dgm:spPr/>
    </dgm:pt>
    <dgm:pt modelId="{865B53C9-FB26-41F0-88D0-45C94EEB18CE}" type="pres">
      <dgm:prSet presAssocID="{A65BCB51-79F3-4316-B89C-54329517FE6D}" presName="dummyNode1" presStyleLbl="node1" presStyleIdx="0" presStyleCnt="3"/>
      <dgm:spPr/>
    </dgm:pt>
    <dgm:pt modelId="{6A7CD723-1E11-4AFC-B3D7-FC23F170E156}" type="pres">
      <dgm:prSet presAssocID="{A65BCB51-79F3-4316-B89C-54329517FE6D}" presName="childNode1" presStyleLbl="bgAcc1" presStyleIdx="0" presStyleCnt="3" custScaleX="114832" custScaleY="120937" custLinFactNeighborX="8645" custLinFactNeighborY="-4303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BAA3DA2-DDA6-4EFE-8753-148C96E500EF}" type="pres">
      <dgm:prSet presAssocID="{A65BCB51-79F3-4316-B89C-54329517FE6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B6F1D76-0C7C-462E-915B-B86100691E6C}" type="pres">
      <dgm:prSet presAssocID="{A65BCB51-79F3-4316-B89C-54329517FE6D}" presName="parentNode1" presStyleLbl="node1" presStyleIdx="0" presStyleCnt="3" custLinFactNeighborX="-15352" custLinFactNeighborY="-31865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1BDC8FD-9A22-4956-9D2F-B1F7AAE3610C}" type="pres">
      <dgm:prSet presAssocID="{A65BCB51-79F3-4316-B89C-54329517FE6D}" presName="connSite1" presStyleCnt="0"/>
      <dgm:spPr/>
    </dgm:pt>
    <dgm:pt modelId="{D475CC6E-4BD8-47E4-838A-63F632EA2906}" type="pres">
      <dgm:prSet presAssocID="{0678F82F-B59D-4573-A527-DBE8F14E08FC}" presName="Name9" presStyleLbl="sibTrans2D1" presStyleIdx="0" presStyleCnt="2" custAng="242157" custScaleX="118311"/>
      <dgm:spPr/>
      <dgm:t>
        <a:bodyPr/>
        <a:lstStyle/>
        <a:p>
          <a:endParaRPr lang="nb-NO"/>
        </a:p>
      </dgm:t>
    </dgm:pt>
    <dgm:pt modelId="{BB85670F-FFB8-46C4-8CA5-474F9C947CF2}" type="pres">
      <dgm:prSet presAssocID="{5AE3C63B-D61D-44DB-A3E3-FEB350097336}" presName="composite2" presStyleCnt="0"/>
      <dgm:spPr/>
    </dgm:pt>
    <dgm:pt modelId="{68235671-E8D9-4741-A8B4-E6621AFCEB24}" type="pres">
      <dgm:prSet presAssocID="{5AE3C63B-D61D-44DB-A3E3-FEB350097336}" presName="dummyNode2" presStyleLbl="node1" presStyleIdx="0" presStyleCnt="3"/>
      <dgm:spPr/>
    </dgm:pt>
    <dgm:pt modelId="{D93134E9-7185-4CB6-8802-6F63A7C185A4}" type="pres">
      <dgm:prSet presAssocID="{5AE3C63B-D61D-44DB-A3E3-FEB350097336}" presName="childNode2" presStyleLbl="bgAcc1" presStyleIdx="1" presStyleCnt="3" custScaleY="151153" custLinFactNeighborX="14461" custLinFactNeighborY="2182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33CA2AB-9C59-4FF8-BEC8-95636745E714}" type="pres">
      <dgm:prSet presAssocID="{5AE3C63B-D61D-44DB-A3E3-FEB35009733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DDE32ED-BFAF-49FB-AA31-5B9F302A72DC}" type="pres">
      <dgm:prSet presAssocID="{5AE3C63B-D61D-44DB-A3E3-FEB350097336}" presName="parentNode2" presStyleLbl="node1" presStyleIdx="1" presStyleCnt="3" custLinFactNeighborX="-2329" custLinFactNeighborY="439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5428876-E605-41D3-A766-091B5838124A}" type="pres">
      <dgm:prSet presAssocID="{5AE3C63B-D61D-44DB-A3E3-FEB350097336}" presName="connSite2" presStyleCnt="0"/>
      <dgm:spPr/>
    </dgm:pt>
    <dgm:pt modelId="{E7C54849-5666-4337-9E1E-6C44BE7299DB}" type="pres">
      <dgm:prSet presAssocID="{2A10784D-CD1A-4A01-954A-DD444227BC0F}" presName="Name18" presStyleLbl="sibTrans2D1" presStyleIdx="1" presStyleCnt="2" custAng="282036" custScaleX="91256" custScaleY="126459" custLinFactNeighborX="-1257" custLinFactNeighborY="9634"/>
      <dgm:spPr/>
      <dgm:t>
        <a:bodyPr/>
        <a:lstStyle/>
        <a:p>
          <a:endParaRPr lang="nb-NO"/>
        </a:p>
      </dgm:t>
    </dgm:pt>
    <dgm:pt modelId="{E1D6E014-6BE7-4990-B68E-21107D8010FA}" type="pres">
      <dgm:prSet presAssocID="{F700BC10-222F-4042-A976-4CB310D4E51B}" presName="composite1" presStyleCnt="0"/>
      <dgm:spPr/>
    </dgm:pt>
    <dgm:pt modelId="{1B2641D5-3DE4-4984-A2C8-3A9449842906}" type="pres">
      <dgm:prSet presAssocID="{F700BC10-222F-4042-A976-4CB310D4E51B}" presName="dummyNode1" presStyleLbl="node1" presStyleIdx="1" presStyleCnt="3"/>
      <dgm:spPr/>
    </dgm:pt>
    <dgm:pt modelId="{546CB2B5-069C-48EF-8EC8-14F6FB2210B6}" type="pres">
      <dgm:prSet presAssocID="{F700BC10-222F-4042-A976-4CB310D4E51B}" presName="childNode1" presStyleLbl="bgAcc1" presStyleIdx="2" presStyleCnt="3" custScaleY="93996" custLinFactNeighborX="4390" custLinFactNeighborY="-1862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5318C70-F23C-4236-9A6B-A66CF1876677}" type="pres">
      <dgm:prSet presAssocID="{F700BC10-222F-4042-A976-4CB310D4E51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9C726C2-484D-489F-B8C9-427772504C3A}" type="pres">
      <dgm:prSet presAssocID="{F700BC10-222F-4042-A976-4CB310D4E51B}" presName="parentNode1" presStyleLbl="node1" presStyleIdx="2" presStyleCnt="3" custLinFactNeighborX="-9575" custLinFactNeighborY="-15206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5D31F4B-8478-4070-80AF-DE069C6A509F}" type="pres">
      <dgm:prSet presAssocID="{F700BC10-222F-4042-A976-4CB310D4E51B}" presName="connSite1" presStyleCnt="0"/>
      <dgm:spPr/>
    </dgm:pt>
  </dgm:ptLst>
  <dgm:cxnLst>
    <dgm:cxn modelId="{266D61B7-77B5-4D79-B572-047408344244}" srcId="{B1E6490E-3172-4DD2-B91E-855A972F4D65}" destId="{5AE3C63B-D61D-44DB-A3E3-FEB350097336}" srcOrd="1" destOrd="0" parTransId="{77CB88D1-263E-4E8A-B6BB-122D4BF2C7F2}" sibTransId="{2A10784D-CD1A-4A01-954A-DD444227BC0F}"/>
    <dgm:cxn modelId="{FFED1822-FD91-48CC-8ECC-2A0ADFE56CE0}" type="presOf" srcId="{819E1B75-39BA-4754-B7D5-BC87DC42D6BE}" destId="{05318C70-F23C-4236-9A6B-A66CF1876677}" srcOrd="1" destOrd="0" presId="urn:microsoft.com/office/officeart/2005/8/layout/hProcess4"/>
    <dgm:cxn modelId="{259A75D7-199B-48A2-87B0-E75AB7E0122C}" srcId="{F700BC10-222F-4042-A976-4CB310D4E51B}" destId="{819E1B75-39BA-4754-B7D5-BC87DC42D6BE}" srcOrd="0" destOrd="0" parTransId="{5CA51626-E3BD-4ADC-9587-E104A84A6782}" sibTransId="{EB80B653-23DC-48A6-877F-1EC7F652F667}"/>
    <dgm:cxn modelId="{C50905D0-72C8-4EB4-AFC7-9EE3014C4F6D}" type="presOf" srcId="{5D0E57E3-115E-415F-B709-80D1509BE34C}" destId="{9BAA3DA2-DDA6-4EFE-8753-148C96E500EF}" srcOrd="1" destOrd="1" presId="urn:microsoft.com/office/officeart/2005/8/layout/hProcess4"/>
    <dgm:cxn modelId="{0CCA9A56-B70A-4CED-9A4C-09D1406850C1}" srcId="{A65BCB51-79F3-4316-B89C-54329517FE6D}" destId="{5D0E57E3-115E-415F-B709-80D1509BE34C}" srcOrd="1" destOrd="0" parTransId="{155CB2AA-F928-4011-8DF8-54D2A7486DBC}" sibTransId="{9D058D07-E52F-494D-BDE4-78CC5DFDC732}"/>
    <dgm:cxn modelId="{7AD71910-DECD-42CC-AB7F-1B02EEBE9389}" type="presOf" srcId="{2A10784D-CD1A-4A01-954A-DD444227BC0F}" destId="{E7C54849-5666-4337-9E1E-6C44BE7299DB}" srcOrd="0" destOrd="0" presId="urn:microsoft.com/office/officeart/2005/8/layout/hProcess4"/>
    <dgm:cxn modelId="{886C97BA-54A0-4509-91B9-FB7C43C85562}" type="presOf" srcId="{AE8225BA-C1B3-4011-902D-62A7425764E2}" destId="{9BAA3DA2-DDA6-4EFE-8753-148C96E500EF}" srcOrd="1" destOrd="0" presId="urn:microsoft.com/office/officeart/2005/8/layout/hProcess4"/>
    <dgm:cxn modelId="{E9F14309-B5FA-47B7-8799-0FE27E5987E5}" type="presOf" srcId="{0678F82F-B59D-4573-A527-DBE8F14E08FC}" destId="{D475CC6E-4BD8-47E4-838A-63F632EA2906}" srcOrd="0" destOrd="0" presId="urn:microsoft.com/office/officeart/2005/8/layout/hProcess4"/>
    <dgm:cxn modelId="{35BFF770-756B-4D2B-A3AB-053543FA4A52}" type="presOf" srcId="{A65BCB51-79F3-4316-B89C-54329517FE6D}" destId="{AB6F1D76-0C7C-462E-915B-B86100691E6C}" srcOrd="0" destOrd="0" presId="urn:microsoft.com/office/officeart/2005/8/layout/hProcess4"/>
    <dgm:cxn modelId="{4A16F284-98F2-4978-A0B6-40544B28F755}" type="presOf" srcId="{219FE577-EFB8-4268-B0E2-A8BBDD15C62C}" destId="{D33CA2AB-9C59-4FF8-BEC8-95636745E714}" srcOrd="1" destOrd="0" presId="urn:microsoft.com/office/officeart/2005/8/layout/hProcess4"/>
    <dgm:cxn modelId="{5F5D0AE2-2444-4002-9DC9-E9D94A4ABED1}" srcId="{5AE3C63B-D61D-44DB-A3E3-FEB350097336}" destId="{1F08F5F0-9D6C-4500-8E9B-9FE13C9C1B0A}" srcOrd="1" destOrd="0" parTransId="{AF5C2A1A-A430-4C14-A9AB-5237869135D4}" sibTransId="{17723877-03E1-4C4E-950D-2DF5866E6F83}"/>
    <dgm:cxn modelId="{1208DE85-A232-411C-B971-0A07568EFF11}" type="presOf" srcId="{219FE577-EFB8-4268-B0E2-A8BBDD15C62C}" destId="{D93134E9-7185-4CB6-8802-6F63A7C185A4}" srcOrd="0" destOrd="0" presId="urn:microsoft.com/office/officeart/2005/8/layout/hProcess4"/>
    <dgm:cxn modelId="{92E113D3-735F-4B97-AC1B-FFFB338E5D52}" srcId="{5AE3C63B-D61D-44DB-A3E3-FEB350097336}" destId="{219FE577-EFB8-4268-B0E2-A8BBDD15C62C}" srcOrd="0" destOrd="0" parTransId="{4D4CA1C6-614B-42FB-8B0E-78A1B8779C02}" sibTransId="{7C8FC60E-0D73-42F4-B8A1-8A0619B9AA92}"/>
    <dgm:cxn modelId="{F4452D35-213D-487F-9ABD-8F6F536FEE77}" type="presOf" srcId="{F700BC10-222F-4042-A976-4CB310D4E51B}" destId="{59C726C2-484D-489F-B8C9-427772504C3A}" srcOrd="0" destOrd="0" presId="urn:microsoft.com/office/officeart/2005/8/layout/hProcess4"/>
    <dgm:cxn modelId="{3CE5FB29-E13B-4C2D-8CAF-5A2E31F09FB1}" type="presOf" srcId="{5AE3C63B-D61D-44DB-A3E3-FEB350097336}" destId="{5DDE32ED-BFAF-49FB-AA31-5B9F302A72DC}" srcOrd="0" destOrd="0" presId="urn:microsoft.com/office/officeart/2005/8/layout/hProcess4"/>
    <dgm:cxn modelId="{257B31BF-55EA-47FD-8789-CFABABA64855}" type="presOf" srcId="{AE8225BA-C1B3-4011-902D-62A7425764E2}" destId="{6A7CD723-1E11-4AFC-B3D7-FC23F170E156}" srcOrd="0" destOrd="0" presId="urn:microsoft.com/office/officeart/2005/8/layout/hProcess4"/>
    <dgm:cxn modelId="{80C36DF5-765B-4DB4-92E3-1A9C3672ADF6}" type="presOf" srcId="{819E1B75-39BA-4754-B7D5-BC87DC42D6BE}" destId="{546CB2B5-069C-48EF-8EC8-14F6FB2210B6}" srcOrd="0" destOrd="0" presId="urn:microsoft.com/office/officeart/2005/8/layout/hProcess4"/>
    <dgm:cxn modelId="{4497914B-0FA4-45DE-874C-B051F4BAC422}" srcId="{A65BCB51-79F3-4316-B89C-54329517FE6D}" destId="{AE8225BA-C1B3-4011-902D-62A7425764E2}" srcOrd="0" destOrd="0" parTransId="{6A28AA6F-D453-49E4-BB0B-1072E9E77FAD}" sibTransId="{17175C90-C0F6-4E6D-875E-99AED513AA1F}"/>
    <dgm:cxn modelId="{BA428B8D-9785-4224-81F7-A7BC2BF06747}" type="presOf" srcId="{B1E6490E-3172-4DD2-B91E-855A972F4D65}" destId="{BB63AC77-A5B3-4AE5-B7A9-02D2DD0BF2A5}" srcOrd="0" destOrd="0" presId="urn:microsoft.com/office/officeart/2005/8/layout/hProcess4"/>
    <dgm:cxn modelId="{03B5E78A-36CE-4CDD-A240-CB994F0CE6E8}" type="presOf" srcId="{1F08F5F0-9D6C-4500-8E9B-9FE13C9C1B0A}" destId="{D93134E9-7185-4CB6-8802-6F63A7C185A4}" srcOrd="0" destOrd="1" presId="urn:microsoft.com/office/officeart/2005/8/layout/hProcess4"/>
    <dgm:cxn modelId="{C66C61F7-E5C8-4BB6-8A96-069600FAC332}" type="presOf" srcId="{1F08F5F0-9D6C-4500-8E9B-9FE13C9C1B0A}" destId="{D33CA2AB-9C59-4FF8-BEC8-95636745E714}" srcOrd="1" destOrd="1" presId="urn:microsoft.com/office/officeart/2005/8/layout/hProcess4"/>
    <dgm:cxn modelId="{3099C997-83BC-4622-99BB-ED9D95FD0776}" type="presOf" srcId="{5D0E57E3-115E-415F-B709-80D1509BE34C}" destId="{6A7CD723-1E11-4AFC-B3D7-FC23F170E156}" srcOrd="0" destOrd="1" presId="urn:microsoft.com/office/officeart/2005/8/layout/hProcess4"/>
    <dgm:cxn modelId="{FB2A0C7D-9CD3-4454-96C7-86B4CC0E9C02}" srcId="{B1E6490E-3172-4DD2-B91E-855A972F4D65}" destId="{F700BC10-222F-4042-A976-4CB310D4E51B}" srcOrd="2" destOrd="0" parTransId="{A9DC9819-6FF3-4389-83CA-5D1A1A5D3677}" sibTransId="{E0506BE7-0B57-4E51-9661-F59CE6073667}"/>
    <dgm:cxn modelId="{112BD425-3150-4588-AADA-FAEE1B7F8AEA}" srcId="{B1E6490E-3172-4DD2-B91E-855A972F4D65}" destId="{A65BCB51-79F3-4316-B89C-54329517FE6D}" srcOrd="0" destOrd="0" parTransId="{D9BCAA94-5B2A-4904-A9EA-B22F3BE35AA3}" sibTransId="{0678F82F-B59D-4573-A527-DBE8F14E08FC}"/>
    <dgm:cxn modelId="{DC3459A2-1704-46CF-84DB-C4631FC7DCE2}" type="presParOf" srcId="{BB63AC77-A5B3-4AE5-B7A9-02D2DD0BF2A5}" destId="{DDB88B3F-6DC9-45FB-9F72-2527024D1AA7}" srcOrd="0" destOrd="0" presId="urn:microsoft.com/office/officeart/2005/8/layout/hProcess4"/>
    <dgm:cxn modelId="{54F56922-DBF9-4E1C-8633-DE047433E43C}" type="presParOf" srcId="{BB63AC77-A5B3-4AE5-B7A9-02D2DD0BF2A5}" destId="{E9CF6E96-78BC-458D-87F8-9B4EF4261D31}" srcOrd="1" destOrd="0" presId="urn:microsoft.com/office/officeart/2005/8/layout/hProcess4"/>
    <dgm:cxn modelId="{E1FA1621-AA1B-4C86-997F-A6312511E9C0}" type="presParOf" srcId="{BB63AC77-A5B3-4AE5-B7A9-02D2DD0BF2A5}" destId="{5A943252-DBC9-4E6F-ABF3-A3F249FD0137}" srcOrd="2" destOrd="0" presId="urn:microsoft.com/office/officeart/2005/8/layout/hProcess4"/>
    <dgm:cxn modelId="{2F372896-66A2-4524-B2CF-1B46ADC2D439}" type="presParOf" srcId="{5A943252-DBC9-4E6F-ABF3-A3F249FD0137}" destId="{D726AE71-F10E-4E59-A189-5F59E85F1E6D}" srcOrd="0" destOrd="0" presId="urn:microsoft.com/office/officeart/2005/8/layout/hProcess4"/>
    <dgm:cxn modelId="{F4F60C68-327E-424E-8AB5-E0711B42456D}" type="presParOf" srcId="{D726AE71-F10E-4E59-A189-5F59E85F1E6D}" destId="{865B53C9-FB26-41F0-88D0-45C94EEB18CE}" srcOrd="0" destOrd="0" presId="urn:microsoft.com/office/officeart/2005/8/layout/hProcess4"/>
    <dgm:cxn modelId="{5D893325-0700-4853-827B-5027C843F7E6}" type="presParOf" srcId="{D726AE71-F10E-4E59-A189-5F59E85F1E6D}" destId="{6A7CD723-1E11-4AFC-B3D7-FC23F170E156}" srcOrd="1" destOrd="0" presId="urn:microsoft.com/office/officeart/2005/8/layout/hProcess4"/>
    <dgm:cxn modelId="{F0CAFDF7-352E-4807-848F-15194A501FD4}" type="presParOf" srcId="{D726AE71-F10E-4E59-A189-5F59E85F1E6D}" destId="{9BAA3DA2-DDA6-4EFE-8753-148C96E500EF}" srcOrd="2" destOrd="0" presId="urn:microsoft.com/office/officeart/2005/8/layout/hProcess4"/>
    <dgm:cxn modelId="{F5B28554-4DC3-4AFE-B1DA-B72F93B2E67C}" type="presParOf" srcId="{D726AE71-F10E-4E59-A189-5F59E85F1E6D}" destId="{AB6F1D76-0C7C-462E-915B-B86100691E6C}" srcOrd="3" destOrd="0" presId="urn:microsoft.com/office/officeart/2005/8/layout/hProcess4"/>
    <dgm:cxn modelId="{EABC4490-CD35-4DF3-A04E-5CC5E596999E}" type="presParOf" srcId="{D726AE71-F10E-4E59-A189-5F59E85F1E6D}" destId="{61BDC8FD-9A22-4956-9D2F-B1F7AAE3610C}" srcOrd="4" destOrd="0" presId="urn:microsoft.com/office/officeart/2005/8/layout/hProcess4"/>
    <dgm:cxn modelId="{B8B4B8CF-918D-4F0C-BBDC-E7972A74A68A}" type="presParOf" srcId="{5A943252-DBC9-4E6F-ABF3-A3F249FD0137}" destId="{D475CC6E-4BD8-47E4-838A-63F632EA2906}" srcOrd="1" destOrd="0" presId="urn:microsoft.com/office/officeart/2005/8/layout/hProcess4"/>
    <dgm:cxn modelId="{219CEC2D-2A7A-4E61-A669-6DE251982CF1}" type="presParOf" srcId="{5A943252-DBC9-4E6F-ABF3-A3F249FD0137}" destId="{BB85670F-FFB8-46C4-8CA5-474F9C947CF2}" srcOrd="2" destOrd="0" presId="urn:microsoft.com/office/officeart/2005/8/layout/hProcess4"/>
    <dgm:cxn modelId="{27AB0378-BF0D-42C1-897A-19CD9A654BC5}" type="presParOf" srcId="{BB85670F-FFB8-46C4-8CA5-474F9C947CF2}" destId="{68235671-E8D9-4741-A8B4-E6621AFCEB24}" srcOrd="0" destOrd="0" presId="urn:microsoft.com/office/officeart/2005/8/layout/hProcess4"/>
    <dgm:cxn modelId="{2F0DF401-FBC4-4137-BF8C-289A110F9F75}" type="presParOf" srcId="{BB85670F-FFB8-46C4-8CA5-474F9C947CF2}" destId="{D93134E9-7185-4CB6-8802-6F63A7C185A4}" srcOrd="1" destOrd="0" presId="urn:microsoft.com/office/officeart/2005/8/layout/hProcess4"/>
    <dgm:cxn modelId="{94E6AE6E-6DAE-4318-ACDB-F4BC8B076B33}" type="presParOf" srcId="{BB85670F-FFB8-46C4-8CA5-474F9C947CF2}" destId="{D33CA2AB-9C59-4FF8-BEC8-95636745E714}" srcOrd="2" destOrd="0" presId="urn:microsoft.com/office/officeart/2005/8/layout/hProcess4"/>
    <dgm:cxn modelId="{B39F131C-53AE-446F-A9A9-3B513E2590EF}" type="presParOf" srcId="{BB85670F-FFB8-46C4-8CA5-474F9C947CF2}" destId="{5DDE32ED-BFAF-49FB-AA31-5B9F302A72DC}" srcOrd="3" destOrd="0" presId="urn:microsoft.com/office/officeart/2005/8/layout/hProcess4"/>
    <dgm:cxn modelId="{4033BFE2-6FBD-4F84-A3C0-B6CDCCD88749}" type="presParOf" srcId="{BB85670F-FFB8-46C4-8CA5-474F9C947CF2}" destId="{D5428876-E605-41D3-A766-091B5838124A}" srcOrd="4" destOrd="0" presId="urn:microsoft.com/office/officeart/2005/8/layout/hProcess4"/>
    <dgm:cxn modelId="{2BA1793F-05C2-422C-993E-102CEA90398F}" type="presParOf" srcId="{5A943252-DBC9-4E6F-ABF3-A3F249FD0137}" destId="{E7C54849-5666-4337-9E1E-6C44BE7299DB}" srcOrd="3" destOrd="0" presId="urn:microsoft.com/office/officeart/2005/8/layout/hProcess4"/>
    <dgm:cxn modelId="{B6A4C30E-1CA2-4640-B719-8D13632D86F0}" type="presParOf" srcId="{5A943252-DBC9-4E6F-ABF3-A3F249FD0137}" destId="{E1D6E014-6BE7-4990-B68E-21107D8010FA}" srcOrd="4" destOrd="0" presId="urn:microsoft.com/office/officeart/2005/8/layout/hProcess4"/>
    <dgm:cxn modelId="{EE16A130-4F7D-41E0-B025-E44947B40917}" type="presParOf" srcId="{E1D6E014-6BE7-4990-B68E-21107D8010FA}" destId="{1B2641D5-3DE4-4984-A2C8-3A9449842906}" srcOrd="0" destOrd="0" presId="urn:microsoft.com/office/officeart/2005/8/layout/hProcess4"/>
    <dgm:cxn modelId="{87A8E624-D51A-44AB-A73D-270243559003}" type="presParOf" srcId="{E1D6E014-6BE7-4990-B68E-21107D8010FA}" destId="{546CB2B5-069C-48EF-8EC8-14F6FB2210B6}" srcOrd="1" destOrd="0" presId="urn:microsoft.com/office/officeart/2005/8/layout/hProcess4"/>
    <dgm:cxn modelId="{A308C6A8-33F3-424C-84A5-7138D3FC07EA}" type="presParOf" srcId="{E1D6E014-6BE7-4990-B68E-21107D8010FA}" destId="{05318C70-F23C-4236-9A6B-A66CF1876677}" srcOrd="2" destOrd="0" presId="urn:microsoft.com/office/officeart/2005/8/layout/hProcess4"/>
    <dgm:cxn modelId="{0FD8BD60-632A-4732-8B4F-F496BEF1DE13}" type="presParOf" srcId="{E1D6E014-6BE7-4990-B68E-21107D8010FA}" destId="{59C726C2-484D-489F-B8C9-427772504C3A}" srcOrd="3" destOrd="0" presId="urn:microsoft.com/office/officeart/2005/8/layout/hProcess4"/>
    <dgm:cxn modelId="{B9974D56-CA9C-4DB0-8C40-DC42F6F53C54}" type="presParOf" srcId="{E1D6E014-6BE7-4990-B68E-21107D8010FA}" destId="{45D31F4B-8478-4070-80AF-DE069C6A509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26C871-290E-4A9E-8D43-CAA8E2EA59A6}" type="doc">
      <dgm:prSet loTypeId="urn:microsoft.com/office/officeart/2005/8/layout/vList5" loCatId="list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nb-NO"/>
        </a:p>
      </dgm:t>
    </dgm:pt>
    <dgm:pt modelId="{07A06E8F-6A44-4CBC-993D-C4D28D478BC0}">
      <dgm:prSet phldrT="[Tekst]" custT="1"/>
      <dgm:spPr/>
      <dgm:t>
        <a:bodyPr/>
        <a:lstStyle/>
        <a:p>
          <a:r>
            <a:rPr lang="nb-NO" sz="2800" dirty="0" smtClean="0">
              <a:latin typeface="Calibri" panose="020F0502020204030204" pitchFamily="34" charset="0"/>
            </a:rPr>
            <a:t>Prioritets- listen er delt inn etter ABCDE- metodikken: </a:t>
          </a:r>
          <a:endParaRPr lang="nb-NO" sz="2800" dirty="0"/>
        </a:p>
      </dgm:t>
    </dgm:pt>
    <dgm:pt modelId="{AA51775A-E2CB-4AA6-B20C-4B86DC734E1B}" type="parTrans" cxnId="{717DB00D-2F5B-45FC-BBD9-6A01203127E5}">
      <dgm:prSet/>
      <dgm:spPr/>
      <dgm:t>
        <a:bodyPr/>
        <a:lstStyle/>
        <a:p>
          <a:endParaRPr lang="nb-NO"/>
        </a:p>
      </dgm:t>
    </dgm:pt>
    <dgm:pt modelId="{38570E21-5935-480F-8B6E-89C95660E92D}" type="sibTrans" cxnId="{717DB00D-2F5B-45FC-BBD9-6A01203127E5}">
      <dgm:prSet/>
      <dgm:spPr/>
      <dgm:t>
        <a:bodyPr/>
        <a:lstStyle/>
        <a:p>
          <a:endParaRPr lang="nb-NO"/>
        </a:p>
      </dgm:t>
    </dgm:pt>
    <dgm:pt modelId="{3474780B-A54C-4D66-B19D-F09A28703236}">
      <dgm:prSet custT="1"/>
      <dgm:spPr/>
      <dgm:t>
        <a:bodyPr/>
        <a:lstStyle/>
        <a:p>
          <a:r>
            <a:rPr lang="nb-NO" sz="2400" dirty="0" smtClean="0">
              <a:latin typeface="Calibri" panose="020F0502020204030204" pitchFamily="34" charset="0"/>
            </a:rPr>
            <a:t>A  Luftveier</a:t>
          </a:r>
        </a:p>
      </dgm:t>
    </dgm:pt>
    <dgm:pt modelId="{1A9467E1-37D3-44DD-A2D3-D04B0A722842}" type="parTrans" cxnId="{01474582-67C1-4D44-A12A-289931DD2442}">
      <dgm:prSet/>
      <dgm:spPr/>
      <dgm:t>
        <a:bodyPr/>
        <a:lstStyle/>
        <a:p>
          <a:endParaRPr lang="nb-NO"/>
        </a:p>
      </dgm:t>
    </dgm:pt>
    <dgm:pt modelId="{8772773B-3083-4F8C-8357-06ADEB92B4CD}" type="sibTrans" cxnId="{01474582-67C1-4D44-A12A-289931DD2442}">
      <dgm:prSet/>
      <dgm:spPr/>
      <dgm:t>
        <a:bodyPr/>
        <a:lstStyle/>
        <a:p>
          <a:endParaRPr lang="nb-NO"/>
        </a:p>
      </dgm:t>
    </dgm:pt>
    <dgm:pt modelId="{384EACDE-BCD1-4D76-88F1-A390041A6537}">
      <dgm:prSet custT="1"/>
      <dgm:spPr/>
      <dgm:t>
        <a:bodyPr/>
        <a:lstStyle/>
        <a:p>
          <a:r>
            <a:rPr lang="nb-NO" sz="2400" dirty="0" smtClean="0">
              <a:latin typeface="Calibri" panose="020F0502020204030204" pitchFamily="34" charset="0"/>
            </a:rPr>
            <a:t>B respirasjon</a:t>
          </a:r>
        </a:p>
      </dgm:t>
    </dgm:pt>
    <dgm:pt modelId="{DEFC844C-484B-4B50-B82D-16D1A093E0F0}" type="parTrans" cxnId="{E0142B20-919C-436B-84A1-FC7CAEDDA34D}">
      <dgm:prSet/>
      <dgm:spPr/>
      <dgm:t>
        <a:bodyPr/>
        <a:lstStyle/>
        <a:p>
          <a:endParaRPr lang="nb-NO"/>
        </a:p>
      </dgm:t>
    </dgm:pt>
    <dgm:pt modelId="{36F3C9D1-99EB-4F70-A940-E80397BC08BB}" type="sibTrans" cxnId="{E0142B20-919C-436B-84A1-FC7CAEDDA34D}">
      <dgm:prSet/>
      <dgm:spPr/>
      <dgm:t>
        <a:bodyPr/>
        <a:lstStyle/>
        <a:p>
          <a:endParaRPr lang="nb-NO"/>
        </a:p>
      </dgm:t>
    </dgm:pt>
    <dgm:pt modelId="{31AE884A-B935-4904-8E46-28BA16BE03E0}">
      <dgm:prSet custT="1"/>
      <dgm:spPr/>
      <dgm:t>
        <a:bodyPr/>
        <a:lstStyle/>
        <a:p>
          <a:r>
            <a:rPr lang="nb-NO" sz="2400" dirty="0" smtClean="0">
              <a:latin typeface="Calibri" panose="020F0502020204030204" pitchFamily="34" charset="0"/>
            </a:rPr>
            <a:t>C sirkulasjon</a:t>
          </a:r>
        </a:p>
      </dgm:t>
    </dgm:pt>
    <dgm:pt modelId="{58D75A4A-3245-49A4-BD95-3E1E7F2E44E6}" type="parTrans" cxnId="{BE33B9B7-7261-4825-8E69-AFEB64A0C9F5}">
      <dgm:prSet/>
      <dgm:spPr/>
      <dgm:t>
        <a:bodyPr/>
        <a:lstStyle/>
        <a:p>
          <a:endParaRPr lang="nb-NO"/>
        </a:p>
      </dgm:t>
    </dgm:pt>
    <dgm:pt modelId="{EB451C96-5ECE-4D47-B11F-740484D7794A}" type="sibTrans" cxnId="{BE33B9B7-7261-4825-8E69-AFEB64A0C9F5}">
      <dgm:prSet/>
      <dgm:spPr/>
      <dgm:t>
        <a:bodyPr/>
        <a:lstStyle/>
        <a:p>
          <a:endParaRPr lang="nb-NO"/>
        </a:p>
      </dgm:t>
    </dgm:pt>
    <dgm:pt modelId="{F90BD44E-418C-4F44-B16C-52181FC34A57}">
      <dgm:prSet custT="1"/>
      <dgm:spPr/>
      <dgm:t>
        <a:bodyPr/>
        <a:lstStyle/>
        <a:p>
          <a:r>
            <a:rPr lang="nb-NO" sz="2400" dirty="0" smtClean="0">
              <a:latin typeface="Calibri" panose="020F0502020204030204" pitchFamily="34" charset="0"/>
            </a:rPr>
            <a:t>D nevrologi/bevissthet</a:t>
          </a:r>
        </a:p>
      </dgm:t>
    </dgm:pt>
    <dgm:pt modelId="{ABD85436-7649-4B3D-985A-CBF313BB22CA}" type="parTrans" cxnId="{8D30677E-ADFF-4DC7-B797-4E5B50594A7A}">
      <dgm:prSet/>
      <dgm:spPr/>
      <dgm:t>
        <a:bodyPr/>
        <a:lstStyle/>
        <a:p>
          <a:endParaRPr lang="nb-NO"/>
        </a:p>
      </dgm:t>
    </dgm:pt>
    <dgm:pt modelId="{182FB389-C837-4A75-A714-66A7E1F04C74}" type="sibTrans" cxnId="{8D30677E-ADFF-4DC7-B797-4E5B50594A7A}">
      <dgm:prSet/>
      <dgm:spPr/>
      <dgm:t>
        <a:bodyPr/>
        <a:lstStyle/>
        <a:p>
          <a:endParaRPr lang="nb-NO"/>
        </a:p>
      </dgm:t>
    </dgm:pt>
    <dgm:pt modelId="{6EAC5081-A854-4354-BC79-4E0A049AAA4F}">
      <dgm:prSet custT="1"/>
      <dgm:spPr/>
      <dgm:t>
        <a:bodyPr/>
        <a:lstStyle/>
        <a:p>
          <a:r>
            <a:rPr lang="nb-NO" sz="2400" dirty="0" smtClean="0">
              <a:latin typeface="Calibri" panose="020F0502020204030204" pitchFamily="34" charset="0"/>
            </a:rPr>
            <a:t>E undersøkelse (skade, smerter, infeksjon, annet</a:t>
          </a:r>
          <a:r>
            <a:rPr lang="nb-NO" sz="2000" dirty="0" smtClean="0">
              <a:latin typeface="Calibri" panose="020F0502020204030204" pitchFamily="34" charset="0"/>
            </a:rPr>
            <a:t>)</a:t>
          </a:r>
        </a:p>
      </dgm:t>
    </dgm:pt>
    <dgm:pt modelId="{7AA066E2-F25F-42EE-B7F7-48898D36B047}" type="parTrans" cxnId="{84DD20FC-2562-4005-811C-F01900F4B143}">
      <dgm:prSet/>
      <dgm:spPr/>
      <dgm:t>
        <a:bodyPr/>
        <a:lstStyle/>
        <a:p>
          <a:endParaRPr lang="nb-NO"/>
        </a:p>
      </dgm:t>
    </dgm:pt>
    <dgm:pt modelId="{B97F68A2-B966-4A6B-A94E-0259740690FD}" type="sibTrans" cxnId="{84DD20FC-2562-4005-811C-F01900F4B143}">
      <dgm:prSet/>
      <dgm:spPr/>
      <dgm:t>
        <a:bodyPr/>
        <a:lstStyle/>
        <a:p>
          <a:endParaRPr lang="nb-NO"/>
        </a:p>
      </dgm:t>
    </dgm:pt>
    <dgm:pt modelId="{8707D53E-7478-4EB2-9516-79A47594A417}">
      <dgm:prSet custT="1"/>
      <dgm:spPr/>
      <dgm:t>
        <a:bodyPr/>
        <a:lstStyle/>
        <a:p>
          <a:r>
            <a:rPr lang="nb-NO" sz="2400" dirty="0" smtClean="0">
              <a:latin typeface="Calibri" panose="020F0502020204030204" pitchFamily="34" charset="0"/>
            </a:rPr>
            <a:t>Hastegraden som blir gitt i klinisk prioritetsliste er den </a:t>
          </a:r>
          <a:r>
            <a:rPr lang="nb-NO" sz="3200" b="1" dirty="0" smtClean="0">
              <a:latin typeface="Calibri" panose="020F0502020204030204" pitchFamily="34" charset="0"/>
            </a:rPr>
            <a:t>laveste</a:t>
          </a:r>
          <a:r>
            <a:rPr lang="nb-NO" sz="2400" b="1" dirty="0" smtClean="0">
              <a:latin typeface="Calibri" panose="020F0502020204030204" pitchFamily="34" charset="0"/>
            </a:rPr>
            <a:t> </a:t>
          </a:r>
          <a:r>
            <a:rPr lang="nb-NO" sz="2400" dirty="0" smtClean="0">
              <a:latin typeface="Calibri" panose="020F0502020204030204" pitchFamily="34" charset="0"/>
            </a:rPr>
            <a:t>hastegraden pasienten kan få.</a:t>
          </a:r>
          <a:endParaRPr lang="nb-NO" sz="2400" dirty="0">
            <a:latin typeface="Calibri" panose="020F0502020204030204" pitchFamily="34" charset="0"/>
          </a:endParaRPr>
        </a:p>
      </dgm:t>
    </dgm:pt>
    <dgm:pt modelId="{8F3FE533-C0C1-4191-910C-62DEF5778B24}" type="parTrans" cxnId="{50FCA190-D90E-4C4A-AC1B-B09940AB358D}">
      <dgm:prSet/>
      <dgm:spPr/>
      <dgm:t>
        <a:bodyPr/>
        <a:lstStyle/>
        <a:p>
          <a:endParaRPr lang="nb-NO"/>
        </a:p>
      </dgm:t>
    </dgm:pt>
    <dgm:pt modelId="{942BAEFB-E1E1-4B55-AC01-FEB2B41A5C4E}" type="sibTrans" cxnId="{50FCA190-D90E-4C4A-AC1B-B09940AB358D}">
      <dgm:prSet/>
      <dgm:spPr/>
      <dgm:t>
        <a:bodyPr/>
        <a:lstStyle/>
        <a:p>
          <a:endParaRPr lang="nb-NO"/>
        </a:p>
      </dgm:t>
    </dgm:pt>
    <dgm:pt modelId="{6143CD2E-EA7D-470F-AD2E-425405B957AD}" type="pres">
      <dgm:prSet presAssocID="{7126C871-290E-4A9E-8D43-CAA8E2EA59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AAF0A688-387F-4489-968C-1BE23D54BFC8}" type="pres">
      <dgm:prSet presAssocID="{07A06E8F-6A44-4CBC-993D-C4D28D478BC0}" presName="linNode" presStyleCnt="0"/>
      <dgm:spPr/>
      <dgm:t>
        <a:bodyPr/>
        <a:lstStyle/>
        <a:p>
          <a:endParaRPr lang="nb-NO"/>
        </a:p>
      </dgm:t>
    </dgm:pt>
    <dgm:pt modelId="{F8D89CD9-F8FB-4F18-96BB-51073FF71E5A}" type="pres">
      <dgm:prSet presAssocID="{07A06E8F-6A44-4CBC-993D-C4D28D478BC0}" presName="parentText" presStyleLbl="node1" presStyleIdx="0" presStyleCnt="2" custScaleX="119271" custScaleY="17542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789CD2A-A585-4C84-B6DE-CF7F81E21ECA}" type="pres">
      <dgm:prSet presAssocID="{07A06E8F-6A44-4CBC-993D-C4D28D478BC0}" presName="descendantText" presStyleLbl="alignAccFollowNode1" presStyleIdx="0" presStyleCnt="1" custScaleX="140419" custScaleY="21310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E4F88B8-CCEC-4D33-B174-FF3CC9E771C9}" type="pres">
      <dgm:prSet presAssocID="{38570E21-5935-480F-8B6E-89C95660E92D}" presName="sp" presStyleCnt="0"/>
      <dgm:spPr/>
      <dgm:t>
        <a:bodyPr/>
        <a:lstStyle/>
        <a:p>
          <a:endParaRPr lang="nb-NO"/>
        </a:p>
      </dgm:t>
    </dgm:pt>
    <dgm:pt modelId="{42805EE0-EFE2-4DC9-8951-BEBE36D83911}" type="pres">
      <dgm:prSet presAssocID="{8707D53E-7478-4EB2-9516-79A47594A417}" presName="linNode" presStyleCnt="0"/>
      <dgm:spPr/>
      <dgm:t>
        <a:bodyPr/>
        <a:lstStyle/>
        <a:p>
          <a:endParaRPr lang="nb-NO"/>
        </a:p>
      </dgm:t>
    </dgm:pt>
    <dgm:pt modelId="{C13DC066-D96B-4B53-A9DC-FCE0E2DAAB3C}" type="pres">
      <dgm:prSet presAssocID="{8707D53E-7478-4EB2-9516-79A47594A417}" presName="parentText" presStyleLbl="node1" presStyleIdx="1" presStyleCnt="2" custScaleX="277778" custLinFactNeighborX="-136" custLinFactNeighborY="25505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B3F59628-7EA0-499D-8FEB-3C09586AF6D4}" type="presOf" srcId="{8707D53E-7478-4EB2-9516-79A47594A417}" destId="{C13DC066-D96B-4B53-A9DC-FCE0E2DAAB3C}" srcOrd="0" destOrd="0" presId="urn:microsoft.com/office/officeart/2005/8/layout/vList5"/>
    <dgm:cxn modelId="{8D30677E-ADFF-4DC7-B797-4E5B50594A7A}" srcId="{07A06E8F-6A44-4CBC-993D-C4D28D478BC0}" destId="{F90BD44E-418C-4F44-B16C-52181FC34A57}" srcOrd="3" destOrd="0" parTransId="{ABD85436-7649-4B3D-985A-CBF313BB22CA}" sibTransId="{182FB389-C837-4A75-A714-66A7E1F04C74}"/>
    <dgm:cxn modelId="{5733B718-4D7F-4CA9-BDE8-E010E86A7994}" type="presOf" srcId="{7126C871-290E-4A9E-8D43-CAA8E2EA59A6}" destId="{6143CD2E-EA7D-470F-AD2E-425405B957AD}" srcOrd="0" destOrd="0" presId="urn:microsoft.com/office/officeart/2005/8/layout/vList5"/>
    <dgm:cxn modelId="{4EC1D3A2-9AEB-4CAB-9FC2-3DB30413D561}" type="presOf" srcId="{384EACDE-BCD1-4D76-88F1-A390041A6537}" destId="{8789CD2A-A585-4C84-B6DE-CF7F81E21ECA}" srcOrd="0" destOrd="1" presId="urn:microsoft.com/office/officeart/2005/8/layout/vList5"/>
    <dgm:cxn modelId="{BE33B9B7-7261-4825-8E69-AFEB64A0C9F5}" srcId="{07A06E8F-6A44-4CBC-993D-C4D28D478BC0}" destId="{31AE884A-B935-4904-8E46-28BA16BE03E0}" srcOrd="2" destOrd="0" parTransId="{58D75A4A-3245-49A4-BD95-3E1E7F2E44E6}" sibTransId="{EB451C96-5ECE-4D47-B11F-740484D7794A}"/>
    <dgm:cxn modelId="{E0142B20-919C-436B-84A1-FC7CAEDDA34D}" srcId="{07A06E8F-6A44-4CBC-993D-C4D28D478BC0}" destId="{384EACDE-BCD1-4D76-88F1-A390041A6537}" srcOrd="1" destOrd="0" parTransId="{DEFC844C-484B-4B50-B82D-16D1A093E0F0}" sibTransId="{36F3C9D1-99EB-4F70-A940-E80397BC08BB}"/>
    <dgm:cxn modelId="{01474582-67C1-4D44-A12A-289931DD2442}" srcId="{07A06E8F-6A44-4CBC-993D-C4D28D478BC0}" destId="{3474780B-A54C-4D66-B19D-F09A28703236}" srcOrd="0" destOrd="0" parTransId="{1A9467E1-37D3-44DD-A2D3-D04B0A722842}" sibTransId="{8772773B-3083-4F8C-8357-06ADEB92B4CD}"/>
    <dgm:cxn modelId="{84C65012-EB3A-495A-8A90-FB71E522CA1A}" type="presOf" srcId="{F90BD44E-418C-4F44-B16C-52181FC34A57}" destId="{8789CD2A-A585-4C84-B6DE-CF7F81E21ECA}" srcOrd="0" destOrd="3" presId="urn:microsoft.com/office/officeart/2005/8/layout/vList5"/>
    <dgm:cxn modelId="{50FCA190-D90E-4C4A-AC1B-B09940AB358D}" srcId="{7126C871-290E-4A9E-8D43-CAA8E2EA59A6}" destId="{8707D53E-7478-4EB2-9516-79A47594A417}" srcOrd="1" destOrd="0" parTransId="{8F3FE533-C0C1-4191-910C-62DEF5778B24}" sibTransId="{942BAEFB-E1E1-4B55-AC01-FEB2B41A5C4E}"/>
    <dgm:cxn modelId="{F80A3473-3D34-4E7F-B74E-14A0F864232A}" type="presOf" srcId="{6EAC5081-A854-4354-BC79-4E0A049AAA4F}" destId="{8789CD2A-A585-4C84-B6DE-CF7F81E21ECA}" srcOrd="0" destOrd="4" presId="urn:microsoft.com/office/officeart/2005/8/layout/vList5"/>
    <dgm:cxn modelId="{29A68DC1-BD35-4FA3-BE06-63A2B97494BC}" type="presOf" srcId="{31AE884A-B935-4904-8E46-28BA16BE03E0}" destId="{8789CD2A-A585-4C84-B6DE-CF7F81E21ECA}" srcOrd="0" destOrd="2" presId="urn:microsoft.com/office/officeart/2005/8/layout/vList5"/>
    <dgm:cxn modelId="{84DD20FC-2562-4005-811C-F01900F4B143}" srcId="{07A06E8F-6A44-4CBC-993D-C4D28D478BC0}" destId="{6EAC5081-A854-4354-BC79-4E0A049AAA4F}" srcOrd="4" destOrd="0" parTransId="{7AA066E2-F25F-42EE-B7F7-48898D36B047}" sibTransId="{B97F68A2-B966-4A6B-A94E-0259740690FD}"/>
    <dgm:cxn modelId="{717DB00D-2F5B-45FC-BBD9-6A01203127E5}" srcId="{7126C871-290E-4A9E-8D43-CAA8E2EA59A6}" destId="{07A06E8F-6A44-4CBC-993D-C4D28D478BC0}" srcOrd="0" destOrd="0" parTransId="{AA51775A-E2CB-4AA6-B20C-4B86DC734E1B}" sibTransId="{38570E21-5935-480F-8B6E-89C95660E92D}"/>
    <dgm:cxn modelId="{26178589-F9A9-472E-8DA8-544D8AE52092}" type="presOf" srcId="{07A06E8F-6A44-4CBC-993D-C4D28D478BC0}" destId="{F8D89CD9-F8FB-4F18-96BB-51073FF71E5A}" srcOrd="0" destOrd="0" presId="urn:microsoft.com/office/officeart/2005/8/layout/vList5"/>
    <dgm:cxn modelId="{6D7E61FF-644E-4F0A-9A94-F47054454EFD}" type="presOf" srcId="{3474780B-A54C-4D66-B19D-F09A28703236}" destId="{8789CD2A-A585-4C84-B6DE-CF7F81E21ECA}" srcOrd="0" destOrd="0" presId="urn:microsoft.com/office/officeart/2005/8/layout/vList5"/>
    <dgm:cxn modelId="{C6C7F042-145A-4E08-AC74-E337BBDB6232}" type="presParOf" srcId="{6143CD2E-EA7D-470F-AD2E-425405B957AD}" destId="{AAF0A688-387F-4489-968C-1BE23D54BFC8}" srcOrd="0" destOrd="0" presId="urn:microsoft.com/office/officeart/2005/8/layout/vList5"/>
    <dgm:cxn modelId="{EA295DB6-7EFB-4AF0-87ED-11C868E34734}" type="presParOf" srcId="{AAF0A688-387F-4489-968C-1BE23D54BFC8}" destId="{F8D89CD9-F8FB-4F18-96BB-51073FF71E5A}" srcOrd="0" destOrd="0" presId="urn:microsoft.com/office/officeart/2005/8/layout/vList5"/>
    <dgm:cxn modelId="{031BB64A-B81A-4E7B-B1D9-5D43F5EE2570}" type="presParOf" srcId="{AAF0A688-387F-4489-968C-1BE23D54BFC8}" destId="{8789CD2A-A585-4C84-B6DE-CF7F81E21ECA}" srcOrd="1" destOrd="0" presId="urn:microsoft.com/office/officeart/2005/8/layout/vList5"/>
    <dgm:cxn modelId="{0C371052-0CBC-4AB9-9873-5763A08F0087}" type="presParOf" srcId="{6143CD2E-EA7D-470F-AD2E-425405B957AD}" destId="{1E4F88B8-CCEC-4D33-B174-FF3CC9E771C9}" srcOrd="1" destOrd="0" presId="urn:microsoft.com/office/officeart/2005/8/layout/vList5"/>
    <dgm:cxn modelId="{81C3CD79-E05C-4C10-9964-0F69C0F7E198}" type="presParOf" srcId="{6143CD2E-EA7D-470F-AD2E-425405B957AD}" destId="{42805EE0-EFE2-4DC9-8951-BEBE36D83911}" srcOrd="2" destOrd="0" presId="urn:microsoft.com/office/officeart/2005/8/layout/vList5"/>
    <dgm:cxn modelId="{5EA811C8-C1C1-485D-866F-0B3E2A7596FA}" type="presParOf" srcId="{42805EE0-EFE2-4DC9-8951-BEBE36D83911}" destId="{C13DC066-D96B-4B53-A9DC-FCE0E2DAAB3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51C3B7-8E89-42A8-B7FC-E62F9D59B0DA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DC1A537-ED09-4F5C-A7BA-2C648937B633}">
      <dgm:prSet phldrT="[Tekst]" custT="1"/>
      <dgm:spPr/>
      <dgm:t>
        <a:bodyPr/>
        <a:lstStyle/>
        <a:p>
          <a:r>
            <a:rPr lang="nb-NO" sz="2000" b="1" dirty="0" smtClean="0"/>
            <a:t>Grønn hastegrad </a:t>
          </a:r>
          <a:r>
            <a:rPr lang="nb-NO" sz="2000" dirty="0" smtClean="0"/>
            <a:t>settes når</a:t>
          </a:r>
          <a:r>
            <a:rPr lang="nb-NO" sz="2000" dirty="0" smtClean="0">
              <a:latin typeface="Calibri"/>
            </a:rPr>
            <a:t> du ikke finner pasientens tilstand i prioritetslisten</a:t>
          </a:r>
          <a:r>
            <a:rPr lang="nb-NO" sz="1800" dirty="0" smtClean="0">
              <a:latin typeface="Calibri"/>
            </a:rPr>
            <a:t>.</a:t>
          </a:r>
          <a:endParaRPr lang="nb-NO" sz="1800" dirty="0"/>
        </a:p>
      </dgm:t>
    </dgm:pt>
    <dgm:pt modelId="{C4A2363E-6BE7-4321-BFAE-5C28D1086AE6}" type="parTrans" cxnId="{4E244AF5-C4FD-4A49-847A-BF90540CB477}">
      <dgm:prSet/>
      <dgm:spPr/>
      <dgm:t>
        <a:bodyPr/>
        <a:lstStyle/>
        <a:p>
          <a:endParaRPr lang="nb-NO"/>
        </a:p>
      </dgm:t>
    </dgm:pt>
    <dgm:pt modelId="{123F8237-C3D2-400E-AD00-76E310AD3188}" type="sibTrans" cxnId="{4E244AF5-C4FD-4A49-847A-BF90540CB477}">
      <dgm:prSet/>
      <dgm:spPr/>
      <dgm:t>
        <a:bodyPr/>
        <a:lstStyle/>
        <a:p>
          <a:endParaRPr lang="nb-NO"/>
        </a:p>
      </dgm:t>
    </dgm:pt>
    <dgm:pt modelId="{9E02D5AC-7FA7-4025-9046-FFB28D7D3C93}">
      <dgm:prSet custT="1"/>
      <dgm:spPr/>
      <dgm:t>
        <a:bodyPr/>
        <a:lstStyle/>
        <a:p>
          <a:r>
            <a:rPr lang="nb-NO" sz="1400" dirty="0" smtClean="0">
              <a:latin typeface="Calibri"/>
            </a:rPr>
            <a:t>Obs! </a:t>
          </a:r>
        </a:p>
      </dgm:t>
    </dgm:pt>
    <dgm:pt modelId="{83115126-368B-4EC9-9E2C-83E9CBF0D5F3}" type="parTrans" cxnId="{15D0BC3D-6792-4C7E-B685-B57274789117}">
      <dgm:prSet/>
      <dgm:spPr/>
      <dgm:t>
        <a:bodyPr/>
        <a:lstStyle/>
        <a:p>
          <a:endParaRPr lang="nb-NO"/>
        </a:p>
      </dgm:t>
    </dgm:pt>
    <dgm:pt modelId="{9D42EB8F-9741-47CB-8D9D-3404F2288C75}" type="sibTrans" cxnId="{15D0BC3D-6792-4C7E-B685-B57274789117}">
      <dgm:prSet/>
      <dgm:spPr/>
      <dgm:t>
        <a:bodyPr/>
        <a:lstStyle/>
        <a:p>
          <a:endParaRPr lang="nb-NO"/>
        </a:p>
      </dgm:t>
    </dgm:pt>
    <dgm:pt modelId="{2254930C-7E68-4C7E-98D9-D1F95A65D187}">
      <dgm:prSet custT="1"/>
      <dgm:spPr/>
      <dgm:t>
        <a:bodyPr/>
        <a:lstStyle/>
        <a:p>
          <a:r>
            <a:rPr lang="nb-NO" sz="1400" dirty="0" smtClean="0">
              <a:latin typeface="Calibri"/>
            </a:rPr>
            <a:t>Pasienten kan fortsatt ha en alvorlig tilstand, som kommer frem ved måling av TEWS og/eller klinisk skjønn.</a:t>
          </a:r>
        </a:p>
      </dgm:t>
    </dgm:pt>
    <dgm:pt modelId="{C001D104-450A-470B-998B-B0EC4F6DA324}" type="parTrans" cxnId="{F6D3EB60-FB0B-492A-B054-5F938CCD16E5}">
      <dgm:prSet/>
      <dgm:spPr/>
      <dgm:t>
        <a:bodyPr/>
        <a:lstStyle/>
        <a:p>
          <a:endParaRPr lang="nb-NO"/>
        </a:p>
      </dgm:t>
    </dgm:pt>
    <dgm:pt modelId="{2849A27F-BB69-4F69-A505-1FFEBE4BC7A3}" type="sibTrans" cxnId="{F6D3EB60-FB0B-492A-B054-5F938CCD16E5}">
      <dgm:prSet/>
      <dgm:spPr/>
      <dgm:t>
        <a:bodyPr/>
        <a:lstStyle/>
        <a:p>
          <a:endParaRPr lang="nb-NO"/>
        </a:p>
      </dgm:t>
    </dgm:pt>
    <dgm:pt modelId="{954E3BC7-C5B2-428B-BDB2-5B04540191DD}">
      <dgm:prSet custT="1"/>
      <dgm:spPr/>
      <dgm:t>
        <a:bodyPr/>
        <a:lstStyle/>
        <a:p>
          <a:r>
            <a:rPr lang="nb-NO" sz="1800" b="1" dirty="0" smtClean="0">
              <a:latin typeface="Calibri"/>
            </a:rPr>
            <a:t>Blå hastegrad </a:t>
          </a:r>
          <a:r>
            <a:rPr lang="nb-NO" sz="1800" dirty="0" smtClean="0">
              <a:latin typeface="Calibri"/>
            </a:rPr>
            <a:t>er for pasienter hvor det ikke er nødvendig med TEWS-målinger.</a:t>
          </a:r>
        </a:p>
      </dgm:t>
    </dgm:pt>
    <dgm:pt modelId="{6DF4ED43-2373-4FF1-97C4-B0C21AE7810F}" type="parTrans" cxnId="{F8E1E9CF-F632-409F-B206-BB0649127AC1}">
      <dgm:prSet/>
      <dgm:spPr/>
      <dgm:t>
        <a:bodyPr/>
        <a:lstStyle/>
        <a:p>
          <a:endParaRPr lang="nb-NO"/>
        </a:p>
      </dgm:t>
    </dgm:pt>
    <dgm:pt modelId="{A87DEBDE-4980-4748-ACF7-8885CDF35ABE}" type="sibTrans" cxnId="{F8E1E9CF-F632-409F-B206-BB0649127AC1}">
      <dgm:prSet/>
      <dgm:spPr/>
      <dgm:t>
        <a:bodyPr/>
        <a:lstStyle/>
        <a:p>
          <a:endParaRPr lang="nb-NO"/>
        </a:p>
      </dgm:t>
    </dgm:pt>
    <dgm:pt modelId="{B3CC22CA-E501-4E60-B662-854FC8304663}">
      <dgm:prSet custT="1"/>
      <dgm:spPr/>
      <dgm:t>
        <a:bodyPr/>
        <a:lstStyle/>
        <a:p>
          <a:r>
            <a:rPr lang="nb-NO" sz="1400" dirty="0" smtClean="0">
              <a:latin typeface="Calibri"/>
            </a:rPr>
            <a:t>Eks: pasient med fiskekrok i en finger</a:t>
          </a:r>
          <a:endParaRPr lang="nb-NO" sz="1400" dirty="0">
            <a:latin typeface="Calibri"/>
          </a:endParaRPr>
        </a:p>
      </dgm:t>
    </dgm:pt>
    <dgm:pt modelId="{D052901C-2E9C-4849-B8DA-FF2F89670666}" type="parTrans" cxnId="{8ACEE107-DB4B-488B-A343-D3B141469F13}">
      <dgm:prSet/>
      <dgm:spPr/>
      <dgm:t>
        <a:bodyPr/>
        <a:lstStyle/>
        <a:p>
          <a:endParaRPr lang="nb-NO"/>
        </a:p>
      </dgm:t>
    </dgm:pt>
    <dgm:pt modelId="{76947AFC-2FAD-4DC8-BA59-B4401C560F40}" type="sibTrans" cxnId="{8ACEE107-DB4B-488B-A343-D3B141469F13}">
      <dgm:prSet/>
      <dgm:spPr/>
      <dgm:t>
        <a:bodyPr/>
        <a:lstStyle/>
        <a:p>
          <a:endParaRPr lang="nb-NO"/>
        </a:p>
      </dgm:t>
    </dgm:pt>
    <dgm:pt modelId="{5B61419B-5EC0-4100-B59F-8561A72278A3}">
      <dgm:prSet custT="1"/>
      <dgm:spPr/>
      <dgm:t>
        <a:bodyPr/>
        <a:lstStyle/>
        <a:p>
          <a:r>
            <a:rPr lang="nb-NO" sz="1400" dirty="0" smtClean="0">
              <a:latin typeface="Calibri"/>
            </a:rPr>
            <a:t>Blå hastegrad skal KUN brukes om det finnes </a:t>
          </a:r>
          <a:r>
            <a:rPr lang="nb-NO" sz="1400" b="1" dirty="0" smtClean="0">
              <a:latin typeface="Calibri"/>
            </a:rPr>
            <a:t>lokale retningslinjer</a:t>
          </a:r>
          <a:r>
            <a:rPr lang="nb-NO" sz="1400" dirty="0" smtClean="0">
              <a:latin typeface="Calibri"/>
            </a:rPr>
            <a:t> for hvilke pasienter det gjelder. Benyttes i større grad ved legevakt.</a:t>
          </a:r>
          <a:endParaRPr lang="nb-NO" sz="1400" dirty="0">
            <a:latin typeface="Calibri"/>
          </a:endParaRPr>
        </a:p>
      </dgm:t>
    </dgm:pt>
    <dgm:pt modelId="{3A9E2EE2-8512-458D-81DF-E1A8C107D029}" type="parTrans" cxnId="{F744CE2F-75F0-483D-A0D0-4FC29F93B155}">
      <dgm:prSet/>
      <dgm:spPr/>
      <dgm:t>
        <a:bodyPr/>
        <a:lstStyle/>
        <a:p>
          <a:endParaRPr lang="nb-NO"/>
        </a:p>
      </dgm:t>
    </dgm:pt>
    <dgm:pt modelId="{C0D58981-28F3-416B-9E6C-5F8AEF887548}" type="sibTrans" cxnId="{F744CE2F-75F0-483D-A0D0-4FC29F93B155}">
      <dgm:prSet/>
      <dgm:spPr/>
      <dgm:t>
        <a:bodyPr/>
        <a:lstStyle/>
        <a:p>
          <a:endParaRPr lang="nb-NO"/>
        </a:p>
      </dgm:t>
    </dgm:pt>
    <dgm:pt modelId="{D8AC8346-882C-47D4-B51F-852E3789693E}" type="pres">
      <dgm:prSet presAssocID="{CB51C3B7-8E89-42A8-B7FC-E62F9D59B0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A063534F-7270-433A-A356-5CF8DE56B616}" type="pres">
      <dgm:prSet presAssocID="{4DC1A537-ED09-4F5C-A7BA-2C648937B633}" presName="parentLin" presStyleCnt="0"/>
      <dgm:spPr/>
    </dgm:pt>
    <dgm:pt modelId="{2E16834D-F3F5-4F20-9253-FC209C945A66}" type="pres">
      <dgm:prSet presAssocID="{4DC1A537-ED09-4F5C-A7BA-2C648937B633}" presName="parentLeftMargin" presStyleLbl="node1" presStyleIdx="0" presStyleCnt="2"/>
      <dgm:spPr/>
      <dgm:t>
        <a:bodyPr/>
        <a:lstStyle/>
        <a:p>
          <a:endParaRPr lang="nb-NO"/>
        </a:p>
      </dgm:t>
    </dgm:pt>
    <dgm:pt modelId="{834CAE44-D08C-4730-9BAA-5C3874C56CDB}" type="pres">
      <dgm:prSet presAssocID="{4DC1A537-ED09-4F5C-A7BA-2C648937B63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17F2448-AD79-4ED7-953B-B880C25611DA}" type="pres">
      <dgm:prSet presAssocID="{4DC1A537-ED09-4F5C-A7BA-2C648937B633}" presName="negativeSpace" presStyleCnt="0"/>
      <dgm:spPr/>
    </dgm:pt>
    <dgm:pt modelId="{4A302424-F765-4B73-B4E7-A9950B6DC2FC}" type="pres">
      <dgm:prSet presAssocID="{4DC1A537-ED09-4F5C-A7BA-2C648937B63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92AB8A1-8F72-47AA-9853-BAD8B7A578E2}" type="pres">
      <dgm:prSet presAssocID="{123F8237-C3D2-400E-AD00-76E310AD3188}" presName="spaceBetweenRectangles" presStyleCnt="0"/>
      <dgm:spPr/>
    </dgm:pt>
    <dgm:pt modelId="{CB0476C2-D6CD-4DE2-B29B-EBC979C0E728}" type="pres">
      <dgm:prSet presAssocID="{954E3BC7-C5B2-428B-BDB2-5B04540191DD}" presName="parentLin" presStyleCnt="0"/>
      <dgm:spPr/>
    </dgm:pt>
    <dgm:pt modelId="{2734C1DC-115D-49E3-8177-69A01B51EBB1}" type="pres">
      <dgm:prSet presAssocID="{954E3BC7-C5B2-428B-BDB2-5B04540191DD}" presName="parentLeftMargin" presStyleLbl="node1" presStyleIdx="0" presStyleCnt="2"/>
      <dgm:spPr/>
      <dgm:t>
        <a:bodyPr/>
        <a:lstStyle/>
        <a:p>
          <a:endParaRPr lang="nb-NO"/>
        </a:p>
      </dgm:t>
    </dgm:pt>
    <dgm:pt modelId="{1CE6507B-22A8-4776-B60D-4AD59155F933}" type="pres">
      <dgm:prSet presAssocID="{954E3BC7-C5B2-428B-BDB2-5B04540191D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01AD685-CF39-4655-90FC-C86407BB1E19}" type="pres">
      <dgm:prSet presAssocID="{954E3BC7-C5B2-428B-BDB2-5B04540191DD}" presName="negativeSpace" presStyleCnt="0"/>
      <dgm:spPr/>
    </dgm:pt>
    <dgm:pt modelId="{641AE0A2-2AF8-4C52-A116-1D79A7FB9079}" type="pres">
      <dgm:prSet presAssocID="{954E3BC7-C5B2-428B-BDB2-5B04540191D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8AAAC2FD-EAA4-465C-9CA5-DBC40AE0E09D}" type="presOf" srcId="{5B61419B-5EC0-4100-B59F-8561A72278A3}" destId="{641AE0A2-2AF8-4C52-A116-1D79A7FB9079}" srcOrd="0" destOrd="1" presId="urn:microsoft.com/office/officeart/2005/8/layout/list1"/>
    <dgm:cxn modelId="{B7764B19-BA96-4E53-8E8C-70FB229ED4E6}" type="presOf" srcId="{954E3BC7-C5B2-428B-BDB2-5B04540191DD}" destId="{2734C1DC-115D-49E3-8177-69A01B51EBB1}" srcOrd="0" destOrd="0" presId="urn:microsoft.com/office/officeart/2005/8/layout/list1"/>
    <dgm:cxn modelId="{1E13EFAB-D6B0-4774-BFD7-87DA5784C93D}" type="presOf" srcId="{9E02D5AC-7FA7-4025-9046-FFB28D7D3C93}" destId="{4A302424-F765-4B73-B4E7-A9950B6DC2FC}" srcOrd="0" destOrd="0" presId="urn:microsoft.com/office/officeart/2005/8/layout/list1"/>
    <dgm:cxn modelId="{4E244AF5-C4FD-4A49-847A-BF90540CB477}" srcId="{CB51C3B7-8E89-42A8-B7FC-E62F9D59B0DA}" destId="{4DC1A537-ED09-4F5C-A7BA-2C648937B633}" srcOrd="0" destOrd="0" parTransId="{C4A2363E-6BE7-4321-BFAE-5C28D1086AE6}" sibTransId="{123F8237-C3D2-400E-AD00-76E310AD3188}"/>
    <dgm:cxn modelId="{15D0BC3D-6792-4C7E-B685-B57274789117}" srcId="{4DC1A537-ED09-4F5C-A7BA-2C648937B633}" destId="{9E02D5AC-7FA7-4025-9046-FFB28D7D3C93}" srcOrd="0" destOrd="0" parTransId="{83115126-368B-4EC9-9E2C-83E9CBF0D5F3}" sibTransId="{9D42EB8F-9741-47CB-8D9D-3404F2288C75}"/>
    <dgm:cxn modelId="{F6D3EB60-FB0B-492A-B054-5F938CCD16E5}" srcId="{9E02D5AC-7FA7-4025-9046-FFB28D7D3C93}" destId="{2254930C-7E68-4C7E-98D9-D1F95A65D187}" srcOrd="0" destOrd="0" parTransId="{C001D104-450A-470B-998B-B0EC4F6DA324}" sibTransId="{2849A27F-BB69-4F69-A505-1FFEBE4BC7A3}"/>
    <dgm:cxn modelId="{8ACEE107-DB4B-488B-A343-D3B141469F13}" srcId="{954E3BC7-C5B2-428B-BDB2-5B04540191DD}" destId="{B3CC22CA-E501-4E60-B662-854FC8304663}" srcOrd="0" destOrd="0" parTransId="{D052901C-2E9C-4849-B8DA-FF2F89670666}" sibTransId="{76947AFC-2FAD-4DC8-BA59-B4401C560F40}"/>
    <dgm:cxn modelId="{475D2F7F-CCC1-4FC8-B91D-3B9C9A4B37ED}" type="presOf" srcId="{4DC1A537-ED09-4F5C-A7BA-2C648937B633}" destId="{2E16834D-F3F5-4F20-9253-FC209C945A66}" srcOrd="0" destOrd="0" presId="urn:microsoft.com/office/officeart/2005/8/layout/list1"/>
    <dgm:cxn modelId="{4B643338-B657-4B00-B66B-E5293B81993A}" type="presOf" srcId="{2254930C-7E68-4C7E-98D9-D1F95A65D187}" destId="{4A302424-F765-4B73-B4E7-A9950B6DC2FC}" srcOrd="0" destOrd="1" presId="urn:microsoft.com/office/officeart/2005/8/layout/list1"/>
    <dgm:cxn modelId="{554123FC-AABD-46B0-AA21-11F7AF0F401A}" type="presOf" srcId="{4DC1A537-ED09-4F5C-A7BA-2C648937B633}" destId="{834CAE44-D08C-4730-9BAA-5C3874C56CDB}" srcOrd="1" destOrd="0" presId="urn:microsoft.com/office/officeart/2005/8/layout/list1"/>
    <dgm:cxn modelId="{35FD97D7-0D8B-4660-86A7-74FE90D048AC}" type="presOf" srcId="{CB51C3B7-8E89-42A8-B7FC-E62F9D59B0DA}" destId="{D8AC8346-882C-47D4-B51F-852E3789693E}" srcOrd="0" destOrd="0" presId="urn:microsoft.com/office/officeart/2005/8/layout/list1"/>
    <dgm:cxn modelId="{4465D046-73D9-47DC-B2B2-C276CDE2766C}" type="presOf" srcId="{954E3BC7-C5B2-428B-BDB2-5B04540191DD}" destId="{1CE6507B-22A8-4776-B60D-4AD59155F933}" srcOrd="1" destOrd="0" presId="urn:microsoft.com/office/officeart/2005/8/layout/list1"/>
    <dgm:cxn modelId="{F8E1E9CF-F632-409F-B206-BB0649127AC1}" srcId="{CB51C3B7-8E89-42A8-B7FC-E62F9D59B0DA}" destId="{954E3BC7-C5B2-428B-BDB2-5B04540191DD}" srcOrd="1" destOrd="0" parTransId="{6DF4ED43-2373-4FF1-97C4-B0C21AE7810F}" sibTransId="{A87DEBDE-4980-4748-ACF7-8885CDF35ABE}"/>
    <dgm:cxn modelId="{F744CE2F-75F0-483D-A0D0-4FC29F93B155}" srcId="{954E3BC7-C5B2-428B-BDB2-5B04540191DD}" destId="{5B61419B-5EC0-4100-B59F-8561A72278A3}" srcOrd="1" destOrd="0" parTransId="{3A9E2EE2-8512-458D-81DF-E1A8C107D029}" sibTransId="{C0D58981-28F3-416B-9E6C-5F8AEF887548}"/>
    <dgm:cxn modelId="{B974CC83-4E26-49E8-A237-C22361C8EF41}" type="presOf" srcId="{B3CC22CA-E501-4E60-B662-854FC8304663}" destId="{641AE0A2-2AF8-4C52-A116-1D79A7FB9079}" srcOrd="0" destOrd="0" presId="urn:microsoft.com/office/officeart/2005/8/layout/list1"/>
    <dgm:cxn modelId="{A68F70A6-A7FC-41B5-9C0F-0A55E8D6D7F4}" type="presParOf" srcId="{D8AC8346-882C-47D4-B51F-852E3789693E}" destId="{A063534F-7270-433A-A356-5CF8DE56B616}" srcOrd="0" destOrd="0" presId="urn:microsoft.com/office/officeart/2005/8/layout/list1"/>
    <dgm:cxn modelId="{030FF774-9655-4884-8896-F4812E19BEF6}" type="presParOf" srcId="{A063534F-7270-433A-A356-5CF8DE56B616}" destId="{2E16834D-F3F5-4F20-9253-FC209C945A66}" srcOrd="0" destOrd="0" presId="urn:microsoft.com/office/officeart/2005/8/layout/list1"/>
    <dgm:cxn modelId="{A6131A19-DFCE-45B3-9863-7F19678461B2}" type="presParOf" srcId="{A063534F-7270-433A-A356-5CF8DE56B616}" destId="{834CAE44-D08C-4730-9BAA-5C3874C56CDB}" srcOrd="1" destOrd="0" presId="urn:microsoft.com/office/officeart/2005/8/layout/list1"/>
    <dgm:cxn modelId="{DD3404D1-761F-436F-8238-39A14DA34121}" type="presParOf" srcId="{D8AC8346-882C-47D4-B51F-852E3789693E}" destId="{717F2448-AD79-4ED7-953B-B880C25611DA}" srcOrd="1" destOrd="0" presId="urn:microsoft.com/office/officeart/2005/8/layout/list1"/>
    <dgm:cxn modelId="{EAC92DD0-D688-4F67-87BC-84A895E2767F}" type="presParOf" srcId="{D8AC8346-882C-47D4-B51F-852E3789693E}" destId="{4A302424-F765-4B73-B4E7-A9950B6DC2FC}" srcOrd="2" destOrd="0" presId="urn:microsoft.com/office/officeart/2005/8/layout/list1"/>
    <dgm:cxn modelId="{EE7E96DD-670B-433F-AF58-B491A9C30C6E}" type="presParOf" srcId="{D8AC8346-882C-47D4-B51F-852E3789693E}" destId="{C92AB8A1-8F72-47AA-9853-BAD8B7A578E2}" srcOrd="3" destOrd="0" presId="urn:microsoft.com/office/officeart/2005/8/layout/list1"/>
    <dgm:cxn modelId="{7F5775F7-F7E1-4076-AA85-088DB8EFB3A4}" type="presParOf" srcId="{D8AC8346-882C-47D4-B51F-852E3789693E}" destId="{CB0476C2-D6CD-4DE2-B29B-EBC979C0E728}" srcOrd="4" destOrd="0" presId="urn:microsoft.com/office/officeart/2005/8/layout/list1"/>
    <dgm:cxn modelId="{B41E8735-0E01-4AE5-A740-2EB0265C1E72}" type="presParOf" srcId="{CB0476C2-D6CD-4DE2-B29B-EBC979C0E728}" destId="{2734C1DC-115D-49E3-8177-69A01B51EBB1}" srcOrd="0" destOrd="0" presId="urn:microsoft.com/office/officeart/2005/8/layout/list1"/>
    <dgm:cxn modelId="{13CD27FE-7D70-4E0D-B948-A5AF84EB3ECE}" type="presParOf" srcId="{CB0476C2-D6CD-4DE2-B29B-EBC979C0E728}" destId="{1CE6507B-22A8-4776-B60D-4AD59155F933}" srcOrd="1" destOrd="0" presId="urn:microsoft.com/office/officeart/2005/8/layout/list1"/>
    <dgm:cxn modelId="{3392234F-A52D-4C86-9430-E80CF0F17DE3}" type="presParOf" srcId="{D8AC8346-882C-47D4-B51F-852E3789693E}" destId="{C01AD685-CF39-4655-90FC-C86407BB1E19}" srcOrd="5" destOrd="0" presId="urn:microsoft.com/office/officeart/2005/8/layout/list1"/>
    <dgm:cxn modelId="{CD0DADEE-08B6-4522-BE71-2D4ABDA16703}" type="presParOf" srcId="{D8AC8346-882C-47D4-B51F-852E3789693E}" destId="{641AE0A2-2AF8-4C52-A116-1D79A7FB907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F293114-7055-4043-A592-D9417CD8B949}" type="doc">
      <dgm:prSet loTypeId="urn:microsoft.com/office/officeart/2005/8/layout/lProcess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nb-NO"/>
        </a:p>
      </dgm:t>
    </dgm:pt>
    <dgm:pt modelId="{41F0C86C-388E-41D5-BBB0-0EDC77B44BAB}">
      <dgm:prSet phldrT="[Tekst]" custT="1"/>
      <dgm:spPr/>
      <dgm:t>
        <a:bodyPr/>
        <a:lstStyle/>
        <a:p>
          <a:r>
            <a:rPr lang="nb-NO" sz="3200" b="1" dirty="0" smtClean="0">
              <a:latin typeface="Calibri" panose="020F0502020204030204" pitchFamily="34" charset="0"/>
            </a:rPr>
            <a:t>Basert på måling av vitale parametere</a:t>
          </a:r>
          <a:endParaRPr lang="nb-NO" sz="3200" b="1" dirty="0"/>
        </a:p>
      </dgm:t>
    </dgm:pt>
    <dgm:pt modelId="{6B8283C8-8862-4309-B5C2-DE1BD3F76D03}" type="parTrans" cxnId="{238A66BE-94A9-46D3-AD0A-AD6CE21517D1}">
      <dgm:prSet/>
      <dgm:spPr/>
      <dgm:t>
        <a:bodyPr/>
        <a:lstStyle/>
        <a:p>
          <a:endParaRPr lang="nb-NO"/>
        </a:p>
      </dgm:t>
    </dgm:pt>
    <dgm:pt modelId="{62D9AC57-934C-4607-80B3-CD849EE818AE}" type="sibTrans" cxnId="{238A66BE-94A9-46D3-AD0A-AD6CE21517D1}">
      <dgm:prSet/>
      <dgm:spPr/>
      <dgm:t>
        <a:bodyPr/>
        <a:lstStyle/>
        <a:p>
          <a:endParaRPr lang="nb-NO"/>
        </a:p>
      </dgm:t>
    </dgm:pt>
    <dgm:pt modelId="{EA16B6DF-271A-49C4-9886-4DB7F45D26F7}">
      <dgm:prSet/>
      <dgm:spPr/>
      <dgm:t>
        <a:bodyPr/>
        <a:lstStyle/>
        <a:p>
          <a:r>
            <a:rPr lang="nb-NO" dirty="0" smtClean="0">
              <a:latin typeface="Calibri" panose="020F0502020204030204" pitchFamily="34" charset="0"/>
            </a:rPr>
            <a:t>Målinger som avviker fra normalområdet gir poeng. </a:t>
          </a:r>
          <a:endParaRPr lang="nb-NO" dirty="0"/>
        </a:p>
      </dgm:t>
    </dgm:pt>
    <dgm:pt modelId="{6E250DD8-E003-40B4-9F97-C0F71E51A6B8}" type="parTrans" cxnId="{022D23AC-95F2-47D1-A790-44C9240C6627}">
      <dgm:prSet/>
      <dgm:spPr/>
      <dgm:t>
        <a:bodyPr/>
        <a:lstStyle/>
        <a:p>
          <a:endParaRPr lang="nb-NO"/>
        </a:p>
      </dgm:t>
    </dgm:pt>
    <dgm:pt modelId="{4A2F2FBA-FB1B-46C0-B300-981DD06870AD}" type="sibTrans" cxnId="{022D23AC-95F2-47D1-A790-44C9240C6627}">
      <dgm:prSet/>
      <dgm:spPr/>
      <dgm:t>
        <a:bodyPr/>
        <a:lstStyle/>
        <a:p>
          <a:endParaRPr lang="nb-NO"/>
        </a:p>
      </dgm:t>
    </dgm:pt>
    <dgm:pt modelId="{8CC3DCD3-B0E6-4358-8EC7-40AF737857B6}">
      <dgm:prSet phldrT="[Tekst]"/>
      <dgm:spPr/>
      <dgm:t>
        <a:bodyPr/>
        <a:lstStyle/>
        <a:p>
          <a:r>
            <a:rPr lang="nb-NO" b="1" dirty="0" smtClean="0">
              <a:latin typeface="Calibri" panose="020F0502020204030204" pitchFamily="34" charset="0"/>
            </a:rPr>
            <a:t>Jo større avvik for hvert parameter, jo flere poeng, og desto høyere TEWS.</a:t>
          </a:r>
          <a:endParaRPr lang="nb-NO" dirty="0"/>
        </a:p>
      </dgm:t>
    </dgm:pt>
    <dgm:pt modelId="{067045E4-5B12-48F0-A76D-83AAC133BE4A}" type="parTrans" cxnId="{3B36C7DA-5C5F-419B-B0E6-EE081F0B5B39}">
      <dgm:prSet/>
      <dgm:spPr/>
      <dgm:t>
        <a:bodyPr/>
        <a:lstStyle/>
        <a:p>
          <a:endParaRPr lang="nb-NO"/>
        </a:p>
      </dgm:t>
    </dgm:pt>
    <dgm:pt modelId="{B945FC81-5A2C-4CAE-B1DC-3D6822E8B1E5}" type="sibTrans" cxnId="{3B36C7DA-5C5F-419B-B0E6-EE081F0B5B39}">
      <dgm:prSet/>
      <dgm:spPr/>
      <dgm:t>
        <a:bodyPr/>
        <a:lstStyle/>
        <a:p>
          <a:endParaRPr lang="nb-NO"/>
        </a:p>
      </dgm:t>
    </dgm:pt>
    <dgm:pt modelId="{AB62378A-B653-44CD-B5BA-C46763257396}" type="pres">
      <dgm:prSet presAssocID="{8F293114-7055-4043-A592-D9417CD8B9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25640F1-A220-420C-9FE0-E1DE208092EF}" type="pres">
      <dgm:prSet presAssocID="{41F0C86C-388E-41D5-BBB0-0EDC77B44BAB}" presName="compNode" presStyleCnt="0"/>
      <dgm:spPr/>
      <dgm:t>
        <a:bodyPr/>
        <a:lstStyle/>
        <a:p>
          <a:endParaRPr lang="nb-NO"/>
        </a:p>
      </dgm:t>
    </dgm:pt>
    <dgm:pt modelId="{7FE3EA5C-C6B2-4AE9-94D7-1CBFB0CE0B13}" type="pres">
      <dgm:prSet presAssocID="{41F0C86C-388E-41D5-BBB0-0EDC77B44BAB}" presName="aNode" presStyleLbl="bgShp" presStyleIdx="0" presStyleCnt="1" custLinFactNeighborX="-712" custLinFactNeighborY="1250"/>
      <dgm:spPr/>
      <dgm:t>
        <a:bodyPr/>
        <a:lstStyle/>
        <a:p>
          <a:endParaRPr lang="nb-NO"/>
        </a:p>
      </dgm:t>
    </dgm:pt>
    <dgm:pt modelId="{E178C2EA-BAA7-4C8F-807C-3BB9F704AB9F}" type="pres">
      <dgm:prSet presAssocID="{41F0C86C-388E-41D5-BBB0-0EDC77B44BAB}" presName="textNode" presStyleLbl="bgShp" presStyleIdx="0" presStyleCnt="1"/>
      <dgm:spPr/>
      <dgm:t>
        <a:bodyPr/>
        <a:lstStyle/>
        <a:p>
          <a:endParaRPr lang="nb-NO"/>
        </a:p>
      </dgm:t>
    </dgm:pt>
    <dgm:pt modelId="{0153AAB7-26E0-4A69-B2F8-23380AD2FB8F}" type="pres">
      <dgm:prSet presAssocID="{41F0C86C-388E-41D5-BBB0-0EDC77B44BAB}" presName="compChildNode" presStyleCnt="0"/>
      <dgm:spPr/>
      <dgm:t>
        <a:bodyPr/>
        <a:lstStyle/>
        <a:p>
          <a:endParaRPr lang="nb-NO"/>
        </a:p>
      </dgm:t>
    </dgm:pt>
    <dgm:pt modelId="{A3C4301F-DE86-44FC-8674-EA36FC2F4210}" type="pres">
      <dgm:prSet presAssocID="{41F0C86C-388E-41D5-BBB0-0EDC77B44BAB}" presName="theInnerList" presStyleCnt="0"/>
      <dgm:spPr/>
      <dgm:t>
        <a:bodyPr/>
        <a:lstStyle/>
        <a:p>
          <a:endParaRPr lang="nb-NO"/>
        </a:p>
      </dgm:t>
    </dgm:pt>
    <dgm:pt modelId="{C058AD88-4F7E-4BF2-9BF9-76AE048BD9CC}" type="pres">
      <dgm:prSet presAssocID="{EA16B6DF-271A-49C4-9886-4DB7F45D26F7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5172224-530C-4B1E-8ECF-7328928270C2}" type="pres">
      <dgm:prSet presAssocID="{EA16B6DF-271A-49C4-9886-4DB7F45D26F7}" presName="aSpace2" presStyleCnt="0"/>
      <dgm:spPr/>
      <dgm:t>
        <a:bodyPr/>
        <a:lstStyle/>
        <a:p>
          <a:endParaRPr lang="nb-NO"/>
        </a:p>
      </dgm:t>
    </dgm:pt>
    <dgm:pt modelId="{67FFB586-3EC3-4123-ACA8-E79D4AB1FDAB}" type="pres">
      <dgm:prSet presAssocID="{8CC3DCD3-B0E6-4358-8EC7-40AF737857B6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022D23AC-95F2-47D1-A790-44C9240C6627}" srcId="{41F0C86C-388E-41D5-BBB0-0EDC77B44BAB}" destId="{EA16B6DF-271A-49C4-9886-4DB7F45D26F7}" srcOrd="0" destOrd="0" parTransId="{6E250DD8-E003-40B4-9F97-C0F71E51A6B8}" sibTransId="{4A2F2FBA-FB1B-46C0-B300-981DD06870AD}"/>
    <dgm:cxn modelId="{238A66BE-94A9-46D3-AD0A-AD6CE21517D1}" srcId="{8F293114-7055-4043-A592-D9417CD8B949}" destId="{41F0C86C-388E-41D5-BBB0-0EDC77B44BAB}" srcOrd="0" destOrd="0" parTransId="{6B8283C8-8862-4309-B5C2-DE1BD3F76D03}" sibTransId="{62D9AC57-934C-4607-80B3-CD849EE818AE}"/>
    <dgm:cxn modelId="{F7A28AAB-691D-4E59-A577-1BBEBFA1376D}" type="presOf" srcId="{8CC3DCD3-B0E6-4358-8EC7-40AF737857B6}" destId="{67FFB586-3EC3-4123-ACA8-E79D4AB1FDAB}" srcOrd="0" destOrd="0" presId="urn:microsoft.com/office/officeart/2005/8/layout/lProcess2"/>
    <dgm:cxn modelId="{F53A8660-25EF-4D77-B33F-83F5F4FD9400}" type="presOf" srcId="{8F293114-7055-4043-A592-D9417CD8B949}" destId="{AB62378A-B653-44CD-B5BA-C46763257396}" srcOrd="0" destOrd="0" presId="urn:microsoft.com/office/officeart/2005/8/layout/lProcess2"/>
    <dgm:cxn modelId="{3B36C7DA-5C5F-419B-B0E6-EE081F0B5B39}" srcId="{41F0C86C-388E-41D5-BBB0-0EDC77B44BAB}" destId="{8CC3DCD3-B0E6-4358-8EC7-40AF737857B6}" srcOrd="1" destOrd="0" parTransId="{067045E4-5B12-48F0-A76D-83AAC133BE4A}" sibTransId="{B945FC81-5A2C-4CAE-B1DC-3D6822E8B1E5}"/>
    <dgm:cxn modelId="{AC68F291-A129-4E87-BB3B-301C5501F74A}" type="presOf" srcId="{41F0C86C-388E-41D5-BBB0-0EDC77B44BAB}" destId="{7FE3EA5C-C6B2-4AE9-94D7-1CBFB0CE0B13}" srcOrd="0" destOrd="0" presId="urn:microsoft.com/office/officeart/2005/8/layout/lProcess2"/>
    <dgm:cxn modelId="{9464E3BD-D013-4020-86FD-DC9F0889591E}" type="presOf" srcId="{EA16B6DF-271A-49C4-9886-4DB7F45D26F7}" destId="{C058AD88-4F7E-4BF2-9BF9-76AE048BD9CC}" srcOrd="0" destOrd="0" presId="urn:microsoft.com/office/officeart/2005/8/layout/lProcess2"/>
    <dgm:cxn modelId="{73E49B86-FD7C-4D5A-9AE6-2D84666CA5B2}" type="presOf" srcId="{41F0C86C-388E-41D5-BBB0-0EDC77B44BAB}" destId="{E178C2EA-BAA7-4C8F-807C-3BB9F704AB9F}" srcOrd="1" destOrd="0" presId="urn:microsoft.com/office/officeart/2005/8/layout/lProcess2"/>
    <dgm:cxn modelId="{5CA12789-0066-4206-B1A7-9B0C97A5C682}" type="presParOf" srcId="{AB62378A-B653-44CD-B5BA-C46763257396}" destId="{B25640F1-A220-420C-9FE0-E1DE208092EF}" srcOrd="0" destOrd="0" presId="urn:microsoft.com/office/officeart/2005/8/layout/lProcess2"/>
    <dgm:cxn modelId="{4C81A0C6-9473-444A-9DF7-02846968E5EB}" type="presParOf" srcId="{B25640F1-A220-420C-9FE0-E1DE208092EF}" destId="{7FE3EA5C-C6B2-4AE9-94D7-1CBFB0CE0B13}" srcOrd="0" destOrd="0" presId="urn:microsoft.com/office/officeart/2005/8/layout/lProcess2"/>
    <dgm:cxn modelId="{9DAAF215-3CDF-4DE2-A0C4-6B91952001F9}" type="presParOf" srcId="{B25640F1-A220-420C-9FE0-E1DE208092EF}" destId="{E178C2EA-BAA7-4C8F-807C-3BB9F704AB9F}" srcOrd="1" destOrd="0" presId="urn:microsoft.com/office/officeart/2005/8/layout/lProcess2"/>
    <dgm:cxn modelId="{64A9454B-6931-43E9-BA56-707D8ED0834D}" type="presParOf" srcId="{B25640F1-A220-420C-9FE0-E1DE208092EF}" destId="{0153AAB7-26E0-4A69-B2F8-23380AD2FB8F}" srcOrd="2" destOrd="0" presId="urn:microsoft.com/office/officeart/2005/8/layout/lProcess2"/>
    <dgm:cxn modelId="{BDBD6DA5-5405-41C1-AD89-356BAE1F3DDE}" type="presParOf" srcId="{0153AAB7-26E0-4A69-B2F8-23380AD2FB8F}" destId="{A3C4301F-DE86-44FC-8674-EA36FC2F4210}" srcOrd="0" destOrd="0" presId="urn:microsoft.com/office/officeart/2005/8/layout/lProcess2"/>
    <dgm:cxn modelId="{B184D49A-734A-4BF5-9A9B-58A3F9A4C1A2}" type="presParOf" srcId="{A3C4301F-DE86-44FC-8674-EA36FC2F4210}" destId="{C058AD88-4F7E-4BF2-9BF9-76AE048BD9CC}" srcOrd="0" destOrd="0" presId="urn:microsoft.com/office/officeart/2005/8/layout/lProcess2"/>
    <dgm:cxn modelId="{99BE10FC-B8EC-4E02-B4A7-31677C0C3DFA}" type="presParOf" srcId="{A3C4301F-DE86-44FC-8674-EA36FC2F4210}" destId="{45172224-530C-4B1E-8ECF-7328928270C2}" srcOrd="1" destOrd="0" presId="urn:microsoft.com/office/officeart/2005/8/layout/lProcess2"/>
    <dgm:cxn modelId="{A91FB07C-5623-4E16-AF45-7F2DE1EF66C6}" type="presParOf" srcId="{A3C4301F-DE86-44FC-8674-EA36FC2F4210}" destId="{67FFB586-3EC3-4123-ACA8-E79D4AB1FDA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653CEFA-D663-4BE5-83D1-5266D3298417}" type="doc">
      <dgm:prSet loTypeId="urn:microsoft.com/office/officeart/2005/8/layout/list1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nb-NO"/>
        </a:p>
      </dgm:t>
    </dgm:pt>
    <dgm:pt modelId="{3BF4F004-213C-4824-B7C5-2939C6C5C896}">
      <dgm:prSet phldrT="[Tekst]" custT="1"/>
      <dgm:spPr/>
      <dgm:t>
        <a:bodyPr/>
        <a:lstStyle/>
        <a:p>
          <a:r>
            <a:rPr lang="nb-NO" sz="2000" dirty="0" smtClean="0">
              <a:latin typeface="Calibri"/>
              <a:ea typeface="Times New Roman"/>
            </a:rPr>
            <a:t>å </a:t>
          </a:r>
          <a:r>
            <a:rPr lang="nb-NO" sz="2000" b="1" dirty="0" smtClean="0">
              <a:latin typeface="Calibri"/>
              <a:ea typeface="Times New Roman"/>
            </a:rPr>
            <a:t>vurdere og prioritere </a:t>
          </a:r>
          <a:r>
            <a:rPr lang="nb-NO" sz="2000" dirty="0" smtClean="0">
              <a:latin typeface="Calibri"/>
              <a:ea typeface="Times New Roman"/>
            </a:rPr>
            <a:t>pasienten. </a:t>
          </a:r>
          <a:endParaRPr lang="nb-NO" sz="2000" dirty="0"/>
        </a:p>
      </dgm:t>
    </dgm:pt>
    <dgm:pt modelId="{B6314A27-213F-445A-BF78-BD7AD4F39E76}" type="parTrans" cxnId="{49A0CF9A-F6F7-48D5-BFA5-52A82A639FF4}">
      <dgm:prSet/>
      <dgm:spPr/>
      <dgm:t>
        <a:bodyPr/>
        <a:lstStyle/>
        <a:p>
          <a:endParaRPr lang="nb-NO"/>
        </a:p>
      </dgm:t>
    </dgm:pt>
    <dgm:pt modelId="{084562D3-6C3F-4C55-890D-697BBC4968B0}" type="sibTrans" cxnId="{49A0CF9A-F6F7-48D5-BFA5-52A82A639FF4}">
      <dgm:prSet/>
      <dgm:spPr/>
      <dgm:t>
        <a:bodyPr/>
        <a:lstStyle/>
        <a:p>
          <a:endParaRPr lang="nb-NO"/>
        </a:p>
      </dgm:t>
    </dgm:pt>
    <dgm:pt modelId="{D51DF111-CE29-47C6-9AAD-AA267E4827EB}">
      <dgm:prSet custT="1"/>
      <dgm:spPr/>
      <dgm:t>
        <a:bodyPr/>
        <a:lstStyle/>
        <a:p>
          <a:r>
            <a:rPr lang="nb-NO" sz="2000" dirty="0" smtClean="0">
              <a:latin typeface="Calibri"/>
              <a:ea typeface="Times New Roman"/>
            </a:rPr>
            <a:t>å bedre </a:t>
          </a:r>
          <a:r>
            <a:rPr lang="nb-NO" sz="2000" b="1" dirty="0" smtClean="0">
              <a:latin typeface="Calibri"/>
              <a:ea typeface="Times New Roman"/>
            </a:rPr>
            <a:t>videreformidle og dokumentere </a:t>
          </a:r>
          <a:r>
            <a:rPr lang="nb-NO" sz="2000" dirty="0" smtClean="0">
              <a:latin typeface="Calibri"/>
              <a:ea typeface="Times New Roman"/>
            </a:rPr>
            <a:t>funn.</a:t>
          </a:r>
        </a:p>
      </dgm:t>
    </dgm:pt>
    <dgm:pt modelId="{101E1163-2E94-47E9-B338-B9C89FD9CA52}" type="parTrans" cxnId="{6F0BEF93-A807-4DD8-84AD-01AEC895B88E}">
      <dgm:prSet/>
      <dgm:spPr/>
      <dgm:t>
        <a:bodyPr/>
        <a:lstStyle/>
        <a:p>
          <a:endParaRPr lang="nb-NO"/>
        </a:p>
      </dgm:t>
    </dgm:pt>
    <dgm:pt modelId="{C96E960F-442A-4142-9ADA-0E52E99745E2}" type="sibTrans" cxnId="{6F0BEF93-A807-4DD8-84AD-01AEC895B88E}">
      <dgm:prSet/>
      <dgm:spPr/>
      <dgm:t>
        <a:bodyPr/>
        <a:lstStyle/>
        <a:p>
          <a:endParaRPr lang="nb-NO"/>
        </a:p>
      </dgm:t>
    </dgm:pt>
    <dgm:pt modelId="{BABF558F-E390-45E5-AFAD-F24073D6E4FB}">
      <dgm:prSet custT="1"/>
      <dgm:spPr/>
      <dgm:t>
        <a:bodyPr/>
        <a:lstStyle/>
        <a:p>
          <a:r>
            <a:rPr lang="nb-NO" sz="2000" dirty="0" smtClean="0">
              <a:latin typeface="Calibri"/>
              <a:ea typeface="Times New Roman"/>
            </a:rPr>
            <a:t>et bedre </a:t>
          </a:r>
          <a:r>
            <a:rPr lang="nb-NO" sz="2000" b="1" dirty="0" smtClean="0">
              <a:latin typeface="Calibri"/>
              <a:ea typeface="Times New Roman"/>
            </a:rPr>
            <a:t>beslutningsgrunnlag</a:t>
          </a:r>
          <a:r>
            <a:rPr lang="nb-NO" sz="2000" dirty="0" smtClean="0">
              <a:latin typeface="Calibri"/>
              <a:ea typeface="Times New Roman"/>
            </a:rPr>
            <a:t> for behandler.</a:t>
          </a:r>
          <a:endParaRPr lang="nb-NO" sz="2000" dirty="0">
            <a:latin typeface="Calibri"/>
            <a:ea typeface="Times New Roman"/>
          </a:endParaRPr>
        </a:p>
      </dgm:t>
    </dgm:pt>
    <dgm:pt modelId="{B9001C9C-C5D3-4678-B08E-1038BA215A45}" type="parTrans" cxnId="{7E96522B-6128-4EC9-926F-DCF0E21D2A92}">
      <dgm:prSet/>
      <dgm:spPr/>
      <dgm:t>
        <a:bodyPr/>
        <a:lstStyle/>
        <a:p>
          <a:endParaRPr lang="nb-NO"/>
        </a:p>
      </dgm:t>
    </dgm:pt>
    <dgm:pt modelId="{411BAC90-E6F2-408F-BCF1-5EC3E7CE3859}" type="sibTrans" cxnId="{7E96522B-6128-4EC9-926F-DCF0E21D2A92}">
      <dgm:prSet/>
      <dgm:spPr/>
      <dgm:t>
        <a:bodyPr/>
        <a:lstStyle/>
        <a:p>
          <a:endParaRPr lang="nb-NO"/>
        </a:p>
      </dgm:t>
    </dgm:pt>
    <dgm:pt modelId="{DD1348C7-95B1-4690-96AA-EFB75C7B10DE}">
      <dgm:prSet custT="1"/>
      <dgm:spPr/>
      <dgm:t>
        <a:bodyPr/>
        <a:lstStyle/>
        <a:p>
          <a:r>
            <a:rPr lang="nb-NO" sz="2000" dirty="0" smtClean="0">
              <a:latin typeface="Calibri"/>
              <a:ea typeface="Times New Roman"/>
            </a:rPr>
            <a:t>å lettere oppdage </a:t>
          </a:r>
          <a:r>
            <a:rPr lang="nb-NO" sz="2000" b="1" dirty="0" smtClean="0">
              <a:latin typeface="Calibri"/>
              <a:ea typeface="Times New Roman"/>
            </a:rPr>
            <a:t>endringer </a:t>
          </a:r>
          <a:r>
            <a:rPr lang="nb-NO" sz="2000" dirty="0" smtClean="0">
              <a:latin typeface="Calibri"/>
              <a:ea typeface="Times New Roman"/>
            </a:rPr>
            <a:t>og</a:t>
          </a:r>
          <a:r>
            <a:rPr lang="nb-NO" sz="2000" b="1" dirty="0" smtClean="0">
              <a:latin typeface="Calibri"/>
              <a:ea typeface="Times New Roman"/>
            </a:rPr>
            <a:t> </a:t>
          </a:r>
          <a:r>
            <a:rPr lang="nb-NO" sz="2000" dirty="0" smtClean="0">
              <a:latin typeface="Calibri"/>
              <a:ea typeface="Times New Roman"/>
            </a:rPr>
            <a:t>vurdere </a:t>
          </a:r>
          <a:r>
            <a:rPr lang="nb-NO" sz="2000" b="1" dirty="0" smtClean="0">
              <a:latin typeface="Calibri"/>
              <a:ea typeface="Times New Roman"/>
            </a:rPr>
            <a:t>effekt </a:t>
          </a:r>
          <a:r>
            <a:rPr lang="nb-NO" sz="2000" dirty="0" smtClean="0">
              <a:latin typeface="Calibri"/>
              <a:ea typeface="Times New Roman"/>
            </a:rPr>
            <a:t>av behandling.</a:t>
          </a:r>
        </a:p>
      </dgm:t>
    </dgm:pt>
    <dgm:pt modelId="{E7A276F0-6FC9-4D53-9EA7-50939A8C7A13}" type="parTrans" cxnId="{026B8F71-C683-4145-88FE-C42ECAA642DB}">
      <dgm:prSet/>
      <dgm:spPr/>
      <dgm:t>
        <a:bodyPr/>
        <a:lstStyle/>
        <a:p>
          <a:endParaRPr lang="nb-NO"/>
        </a:p>
      </dgm:t>
    </dgm:pt>
    <dgm:pt modelId="{F880ADD3-E55C-452A-9EFB-4BBC45E6BA87}" type="sibTrans" cxnId="{026B8F71-C683-4145-88FE-C42ECAA642DB}">
      <dgm:prSet/>
      <dgm:spPr/>
      <dgm:t>
        <a:bodyPr/>
        <a:lstStyle/>
        <a:p>
          <a:endParaRPr lang="nb-NO"/>
        </a:p>
      </dgm:t>
    </dgm:pt>
    <dgm:pt modelId="{B6625DF9-7B52-4532-B8C8-D2DD8EBE64D5}">
      <dgm:prSet custT="1"/>
      <dgm:spPr/>
      <dgm:t>
        <a:bodyPr/>
        <a:lstStyle/>
        <a:p>
          <a:r>
            <a:rPr lang="nb-NO" sz="2000" dirty="0" smtClean="0">
              <a:latin typeface="Calibri"/>
              <a:ea typeface="Times New Roman"/>
            </a:rPr>
            <a:t>At «alt» er normalt er også et funn.</a:t>
          </a:r>
        </a:p>
      </dgm:t>
    </dgm:pt>
    <dgm:pt modelId="{1AA6DE82-E10E-44A5-AE9B-74A8988A6109}" type="parTrans" cxnId="{3C73E17F-7655-4A13-BD2D-D773D40D7035}">
      <dgm:prSet/>
      <dgm:spPr/>
      <dgm:t>
        <a:bodyPr/>
        <a:lstStyle/>
        <a:p>
          <a:endParaRPr lang="nb-NO"/>
        </a:p>
      </dgm:t>
    </dgm:pt>
    <dgm:pt modelId="{403D56AF-EDD3-4935-B733-0BE75D4F97F9}" type="sibTrans" cxnId="{3C73E17F-7655-4A13-BD2D-D773D40D7035}">
      <dgm:prSet/>
      <dgm:spPr/>
      <dgm:t>
        <a:bodyPr/>
        <a:lstStyle/>
        <a:p>
          <a:endParaRPr lang="nb-NO"/>
        </a:p>
      </dgm:t>
    </dgm:pt>
    <dgm:pt modelId="{4999A872-1CDE-4FE3-AAEB-B299A924FAEE}" type="pres">
      <dgm:prSet presAssocID="{3653CEFA-D663-4BE5-83D1-5266D32984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129CB19-CC7D-4149-9258-E78537234BE0}" type="pres">
      <dgm:prSet presAssocID="{3BF4F004-213C-4824-B7C5-2939C6C5C896}" presName="parentLin" presStyleCnt="0"/>
      <dgm:spPr/>
      <dgm:t>
        <a:bodyPr/>
        <a:lstStyle/>
        <a:p>
          <a:endParaRPr lang="nb-NO"/>
        </a:p>
      </dgm:t>
    </dgm:pt>
    <dgm:pt modelId="{45288CC5-FC03-4185-B868-02D5468C45F7}" type="pres">
      <dgm:prSet presAssocID="{3BF4F004-213C-4824-B7C5-2939C6C5C896}" presName="parentLeftMargin" presStyleLbl="node1" presStyleIdx="0" presStyleCnt="4"/>
      <dgm:spPr/>
      <dgm:t>
        <a:bodyPr/>
        <a:lstStyle/>
        <a:p>
          <a:endParaRPr lang="nb-NO"/>
        </a:p>
      </dgm:t>
    </dgm:pt>
    <dgm:pt modelId="{C84A0A35-2603-49C6-8080-3C5F04328018}" type="pres">
      <dgm:prSet presAssocID="{3BF4F004-213C-4824-B7C5-2939C6C5C896}" presName="parentText" presStyleLbl="node1" presStyleIdx="0" presStyleCnt="4" custLinFactNeighborX="27450" custLinFactNeighborY="4316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90802A0-3464-4B27-8F4D-661CF6B8DF22}" type="pres">
      <dgm:prSet presAssocID="{3BF4F004-213C-4824-B7C5-2939C6C5C896}" presName="negativeSpace" presStyleCnt="0"/>
      <dgm:spPr/>
      <dgm:t>
        <a:bodyPr/>
        <a:lstStyle/>
        <a:p>
          <a:endParaRPr lang="nb-NO"/>
        </a:p>
      </dgm:t>
    </dgm:pt>
    <dgm:pt modelId="{5CAD0826-9E5F-451E-AC7D-93C9A33CFEB1}" type="pres">
      <dgm:prSet presAssocID="{3BF4F004-213C-4824-B7C5-2939C6C5C89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AB7651E-2547-4B29-9B18-EB7CCADFAE7C}" type="pres">
      <dgm:prSet presAssocID="{084562D3-6C3F-4C55-890D-697BBC4968B0}" presName="spaceBetweenRectangles" presStyleCnt="0"/>
      <dgm:spPr/>
      <dgm:t>
        <a:bodyPr/>
        <a:lstStyle/>
        <a:p>
          <a:endParaRPr lang="nb-NO"/>
        </a:p>
      </dgm:t>
    </dgm:pt>
    <dgm:pt modelId="{F8AE5DDD-58E2-48D4-807D-A29062C0246A}" type="pres">
      <dgm:prSet presAssocID="{D51DF111-CE29-47C6-9AAD-AA267E4827EB}" presName="parentLin" presStyleCnt="0"/>
      <dgm:spPr/>
      <dgm:t>
        <a:bodyPr/>
        <a:lstStyle/>
        <a:p>
          <a:endParaRPr lang="nb-NO"/>
        </a:p>
      </dgm:t>
    </dgm:pt>
    <dgm:pt modelId="{6E02F435-082D-43A9-8289-3F848EF8AF74}" type="pres">
      <dgm:prSet presAssocID="{D51DF111-CE29-47C6-9AAD-AA267E4827EB}" presName="parentLeftMargin" presStyleLbl="node1" presStyleIdx="0" presStyleCnt="4"/>
      <dgm:spPr/>
      <dgm:t>
        <a:bodyPr/>
        <a:lstStyle/>
        <a:p>
          <a:endParaRPr lang="nb-NO"/>
        </a:p>
      </dgm:t>
    </dgm:pt>
    <dgm:pt modelId="{5EAE127C-8BC3-4D20-A01A-42EBC3FDFE3B}" type="pres">
      <dgm:prSet presAssocID="{D51DF111-CE29-47C6-9AAD-AA267E4827EB}" presName="parentText" presStyleLbl="node1" presStyleIdx="1" presStyleCnt="4" custLinFactNeighborX="27450" custLinFactNeighborY="4316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E837FB5-501B-4B35-BCAA-36B8DF91447E}" type="pres">
      <dgm:prSet presAssocID="{D51DF111-CE29-47C6-9AAD-AA267E4827EB}" presName="negativeSpace" presStyleCnt="0"/>
      <dgm:spPr/>
      <dgm:t>
        <a:bodyPr/>
        <a:lstStyle/>
        <a:p>
          <a:endParaRPr lang="nb-NO"/>
        </a:p>
      </dgm:t>
    </dgm:pt>
    <dgm:pt modelId="{4F776398-7D84-4D11-937C-F26420DC76A2}" type="pres">
      <dgm:prSet presAssocID="{D51DF111-CE29-47C6-9AAD-AA267E4827E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FAE0DDF-835F-4E19-A834-054FA5AC41F6}" type="pres">
      <dgm:prSet presAssocID="{C96E960F-442A-4142-9ADA-0E52E99745E2}" presName="spaceBetweenRectangles" presStyleCnt="0"/>
      <dgm:spPr/>
      <dgm:t>
        <a:bodyPr/>
        <a:lstStyle/>
        <a:p>
          <a:endParaRPr lang="nb-NO"/>
        </a:p>
      </dgm:t>
    </dgm:pt>
    <dgm:pt modelId="{DC43BE56-569E-4D0F-A122-0655CDA1B4FD}" type="pres">
      <dgm:prSet presAssocID="{BABF558F-E390-45E5-AFAD-F24073D6E4FB}" presName="parentLin" presStyleCnt="0"/>
      <dgm:spPr/>
      <dgm:t>
        <a:bodyPr/>
        <a:lstStyle/>
        <a:p>
          <a:endParaRPr lang="nb-NO"/>
        </a:p>
      </dgm:t>
    </dgm:pt>
    <dgm:pt modelId="{F1628C32-0207-4E84-90A6-1825779B5606}" type="pres">
      <dgm:prSet presAssocID="{BABF558F-E390-45E5-AFAD-F24073D6E4FB}" presName="parentLeftMargin" presStyleLbl="node1" presStyleIdx="1" presStyleCnt="4"/>
      <dgm:spPr/>
      <dgm:t>
        <a:bodyPr/>
        <a:lstStyle/>
        <a:p>
          <a:endParaRPr lang="nb-NO"/>
        </a:p>
      </dgm:t>
    </dgm:pt>
    <dgm:pt modelId="{3A264841-C2D6-4895-8076-E986570BD84A}" type="pres">
      <dgm:prSet presAssocID="{BABF558F-E390-45E5-AFAD-F24073D6E4FB}" presName="parentText" presStyleLbl="node1" presStyleIdx="2" presStyleCnt="4" custLinFactNeighborX="27450" custLinFactNeighborY="4316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313C36B-6E76-4412-B966-963C975EF872}" type="pres">
      <dgm:prSet presAssocID="{BABF558F-E390-45E5-AFAD-F24073D6E4FB}" presName="negativeSpace" presStyleCnt="0"/>
      <dgm:spPr/>
      <dgm:t>
        <a:bodyPr/>
        <a:lstStyle/>
        <a:p>
          <a:endParaRPr lang="nb-NO"/>
        </a:p>
      </dgm:t>
    </dgm:pt>
    <dgm:pt modelId="{C9F5B072-B9B0-4875-B6A1-D43C26300F8C}" type="pres">
      <dgm:prSet presAssocID="{BABF558F-E390-45E5-AFAD-F24073D6E4F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4176FC1-B7A9-40D0-A179-7A4687A53264}" type="pres">
      <dgm:prSet presAssocID="{411BAC90-E6F2-408F-BCF1-5EC3E7CE3859}" presName="spaceBetweenRectangles" presStyleCnt="0"/>
      <dgm:spPr/>
      <dgm:t>
        <a:bodyPr/>
        <a:lstStyle/>
        <a:p>
          <a:endParaRPr lang="nb-NO"/>
        </a:p>
      </dgm:t>
    </dgm:pt>
    <dgm:pt modelId="{A81DF6B8-CFF0-4ABA-94EE-046D0783CF88}" type="pres">
      <dgm:prSet presAssocID="{DD1348C7-95B1-4690-96AA-EFB75C7B10DE}" presName="parentLin" presStyleCnt="0"/>
      <dgm:spPr/>
      <dgm:t>
        <a:bodyPr/>
        <a:lstStyle/>
        <a:p>
          <a:endParaRPr lang="nb-NO"/>
        </a:p>
      </dgm:t>
    </dgm:pt>
    <dgm:pt modelId="{04F3829E-A24C-44CA-A114-0BB01275D4D0}" type="pres">
      <dgm:prSet presAssocID="{DD1348C7-95B1-4690-96AA-EFB75C7B10DE}" presName="parentLeftMargin" presStyleLbl="node1" presStyleIdx="2" presStyleCnt="4"/>
      <dgm:spPr/>
      <dgm:t>
        <a:bodyPr/>
        <a:lstStyle/>
        <a:p>
          <a:endParaRPr lang="nb-NO"/>
        </a:p>
      </dgm:t>
    </dgm:pt>
    <dgm:pt modelId="{19C2194B-77F1-48C4-A590-8365BE3EADAB}" type="pres">
      <dgm:prSet presAssocID="{DD1348C7-95B1-4690-96AA-EFB75C7B10DE}" presName="parentText" presStyleLbl="node1" presStyleIdx="3" presStyleCnt="4" custLinFactNeighborX="27450" custLinFactNeighborY="4316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696AC41-708C-475F-A68C-96609BCD2619}" type="pres">
      <dgm:prSet presAssocID="{DD1348C7-95B1-4690-96AA-EFB75C7B10DE}" presName="negativeSpace" presStyleCnt="0"/>
      <dgm:spPr/>
      <dgm:t>
        <a:bodyPr/>
        <a:lstStyle/>
        <a:p>
          <a:endParaRPr lang="nb-NO"/>
        </a:p>
      </dgm:t>
    </dgm:pt>
    <dgm:pt modelId="{5D776B76-15BA-4AF1-ADD5-1FEB1D61D33C}" type="pres">
      <dgm:prSet presAssocID="{DD1348C7-95B1-4690-96AA-EFB75C7B10DE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3C73E17F-7655-4A13-BD2D-D773D40D7035}" srcId="{DD1348C7-95B1-4690-96AA-EFB75C7B10DE}" destId="{B6625DF9-7B52-4532-B8C8-D2DD8EBE64D5}" srcOrd="0" destOrd="0" parTransId="{1AA6DE82-E10E-44A5-AE9B-74A8988A6109}" sibTransId="{403D56AF-EDD3-4935-B733-0BE75D4F97F9}"/>
    <dgm:cxn modelId="{763A686D-77BA-43B6-96C3-1459DBC84D17}" type="presOf" srcId="{BABF558F-E390-45E5-AFAD-F24073D6E4FB}" destId="{3A264841-C2D6-4895-8076-E986570BD84A}" srcOrd="1" destOrd="0" presId="urn:microsoft.com/office/officeart/2005/8/layout/list1"/>
    <dgm:cxn modelId="{2FE0E096-315B-4FD7-8832-E16547DC9936}" type="presOf" srcId="{D51DF111-CE29-47C6-9AAD-AA267E4827EB}" destId="{5EAE127C-8BC3-4D20-A01A-42EBC3FDFE3B}" srcOrd="1" destOrd="0" presId="urn:microsoft.com/office/officeart/2005/8/layout/list1"/>
    <dgm:cxn modelId="{0B5076B9-C282-4A05-AACE-CDE93D180C71}" type="presOf" srcId="{B6625DF9-7B52-4532-B8C8-D2DD8EBE64D5}" destId="{5D776B76-15BA-4AF1-ADD5-1FEB1D61D33C}" srcOrd="0" destOrd="0" presId="urn:microsoft.com/office/officeart/2005/8/layout/list1"/>
    <dgm:cxn modelId="{49A0CF9A-F6F7-48D5-BFA5-52A82A639FF4}" srcId="{3653CEFA-D663-4BE5-83D1-5266D3298417}" destId="{3BF4F004-213C-4824-B7C5-2939C6C5C896}" srcOrd="0" destOrd="0" parTransId="{B6314A27-213F-445A-BF78-BD7AD4F39E76}" sibTransId="{084562D3-6C3F-4C55-890D-697BBC4968B0}"/>
    <dgm:cxn modelId="{81CF4C4D-7FA8-44F7-BD4D-100427B8DE97}" type="presOf" srcId="{3BF4F004-213C-4824-B7C5-2939C6C5C896}" destId="{C84A0A35-2603-49C6-8080-3C5F04328018}" srcOrd="1" destOrd="0" presId="urn:microsoft.com/office/officeart/2005/8/layout/list1"/>
    <dgm:cxn modelId="{5A5235B2-6D4B-4F6E-BBF4-C76E5A88556C}" type="presOf" srcId="{D51DF111-CE29-47C6-9AAD-AA267E4827EB}" destId="{6E02F435-082D-43A9-8289-3F848EF8AF74}" srcOrd="0" destOrd="0" presId="urn:microsoft.com/office/officeart/2005/8/layout/list1"/>
    <dgm:cxn modelId="{026B8F71-C683-4145-88FE-C42ECAA642DB}" srcId="{3653CEFA-D663-4BE5-83D1-5266D3298417}" destId="{DD1348C7-95B1-4690-96AA-EFB75C7B10DE}" srcOrd="3" destOrd="0" parTransId="{E7A276F0-6FC9-4D53-9EA7-50939A8C7A13}" sibTransId="{F880ADD3-E55C-452A-9EFB-4BBC45E6BA87}"/>
    <dgm:cxn modelId="{86FF15FB-0B34-4126-92AF-323A4C3ABD08}" type="presOf" srcId="{DD1348C7-95B1-4690-96AA-EFB75C7B10DE}" destId="{04F3829E-A24C-44CA-A114-0BB01275D4D0}" srcOrd="0" destOrd="0" presId="urn:microsoft.com/office/officeart/2005/8/layout/list1"/>
    <dgm:cxn modelId="{2B01179C-35CD-4E0C-8366-FFB7287B0453}" type="presOf" srcId="{3BF4F004-213C-4824-B7C5-2939C6C5C896}" destId="{45288CC5-FC03-4185-B868-02D5468C45F7}" srcOrd="0" destOrd="0" presId="urn:microsoft.com/office/officeart/2005/8/layout/list1"/>
    <dgm:cxn modelId="{2B03F3CA-F6B2-488C-A3BC-32A7F0476E6F}" type="presOf" srcId="{BABF558F-E390-45E5-AFAD-F24073D6E4FB}" destId="{F1628C32-0207-4E84-90A6-1825779B5606}" srcOrd="0" destOrd="0" presId="urn:microsoft.com/office/officeart/2005/8/layout/list1"/>
    <dgm:cxn modelId="{6F0BEF93-A807-4DD8-84AD-01AEC895B88E}" srcId="{3653CEFA-D663-4BE5-83D1-5266D3298417}" destId="{D51DF111-CE29-47C6-9AAD-AA267E4827EB}" srcOrd="1" destOrd="0" parTransId="{101E1163-2E94-47E9-B338-B9C89FD9CA52}" sibTransId="{C96E960F-442A-4142-9ADA-0E52E99745E2}"/>
    <dgm:cxn modelId="{7E96522B-6128-4EC9-926F-DCF0E21D2A92}" srcId="{3653CEFA-D663-4BE5-83D1-5266D3298417}" destId="{BABF558F-E390-45E5-AFAD-F24073D6E4FB}" srcOrd="2" destOrd="0" parTransId="{B9001C9C-C5D3-4678-B08E-1038BA215A45}" sibTransId="{411BAC90-E6F2-408F-BCF1-5EC3E7CE3859}"/>
    <dgm:cxn modelId="{4E9812D6-E52B-4AC7-916B-F3E999C97A52}" type="presOf" srcId="{3653CEFA-D663-4BE5-83D1-5266D3298417}" destId="{4999A872-1CDE-4FE3-AAEB-B299A924FAEE}" srcOrd="0" destOrd="0" presId="urn:microsoft.com/office/officeart/2005/8/layout/list1"/>
    <dgm:cxn modelId="{89B37C14-C71F-47FE-A7C7-697220BE8E58}" type="presOf" srcId="{DD1348C7-95B1-4690-96AA-EFB75C7B10DE}" destId="{19C2194B-77F1-48C4-A590-8365BE3EADAB}" srcOrd="1" destOrd="0" presId="urn:microsoft.com/office/officeart/2005/8/layout/list1"/>
    <dgm:cxn modelId="{540F76A0-DDFE-40A4-81BF-82F9CB8F59E3}" type="presParOf" srcId="{4999A872-1CDE-4FE3-AAEB-B299A924FAEE}" destId="{3129CB19-CC7D-4149-9258-E78537234BE0}" srcOrd="0" destOrd="0" presId="urn:microsoft.com/office/officeart/2005/8/layout/list1"/>
    <dgm:cxn modelId="{EA531795-8BE0-4252-AF23-337DDE327020}" type="presParOf" srcId="{3129CB19-CC7D-4149-9258-E78537234BE0}" destId="{45288CC5-FC03-4185-B868-02D5468C45F7}" srcOrd="0" destOrd="0" presId="urn:microsoft.com/office/officeart/2005/8/layout/list1"/>
    <dgm:cxn modelId="{9F458AEB-5C31-4E1A-96A6-783213D4AA77}" type="presParOf" srcId="{3129CB19-CC7D-4149-9258-E78537234BE0}" destId="{C84A0A35-2603-49C6-8080-3C5F04328018}" srcOrd="1" destOrd="0" presId="urn:microsoft.com/office/officeart/2005/8/layout/list1"/>
    <dgm:cxn modelId="{DC123D1E-3BED-47F4-9CE9-A8253D3C4DF9}" type="presParOf" srcId="{4999A872-1CDE-4FE3-AAEB-B299A924FAEE}" destId="{E90802A0-3464-4B27-8F4D-661CF6B8DF22}" srcOrd="1" destOrd="0" presId="urn:microsoft.com/office/officeart/2005/8/layout/list1"/>
    <dgm:cxn modelId="{7681D654-5908-4283-A2A7-F5AC6A7D3E76}" type="presParOf" srcId="{4999A872-1CDE-4FE3-AAEB-B299A924FAEE}" destId="{5CAD0826-9E5F-451E-AC7D-93C9A33CFEB1}" srcOrd="2" destOrd="0" presId="urn:microsoft.com/office/officeart/2005/8/layout/list1"/>
    <dgm:cxn modelId="{2069563B-F5EC-4954-B101-E70823F8E28D}" type="presParOf" srcId="{4999A872-1CDE-4FE3-AAEB-B299A924FAEE}" destId="{8AB7651E-2547-4B29-9B18-EB7CCADFAE7C}" srcOrd="3" destOrd="0" presId="urn:microsoft.com/office/officeart/2005/8/layout/list1"/>
    <dgm:cxn modelId="{4D10C26E-03B2-4B68-A167-DE78D69232DE}" type="presParOf" srcId="{4999A872-1CDE-4FE3-AAEB-B299A924FAEE}" destId="{F8AE5DDD-58E2-48D4-807D-A29062C0246A}" srcOrd="4" destOrd="0" presId="urn:microsoft.com/office/officeart/2005/8/layout/list1"/>
    <dgm:cxn modelId="{684F580F-5936-40C8-B3B3-2FE09B50CE67}" type="presParOf" srcId="{F8AE5DDD-58E2-48D4-807D-A29062C0246A}" destId="{6E02F435-082D-43A9-8289-3F848EF8AF74}" srcOrd="0" destOrd="0" presId="urn:microsoft.com/office/officeart/2005/8/layout/list1"/>
    <dgm:cxn modelId="{3D04C237-6896-460A-ACDE-0B194C6CC5ED}" type="presParOf" srcId="{F8AE5DDD-58E2-48D4-807D-A29062C0246A}" destId="{5EAE127C-8BC3-4D20-A01A-42EBC3FDFE3B}" srcOrd="1" destOrd="0" presId="urn:microsoft.com/office/officeart/2005/8/layout/list1"/>
    <dgm:cxn modelId="{DFB29E0A-638A-4889-A365-1E3CBF75A276}" type="presParOf" srcId="{4999A872-1CDE-4FE3-AAEB-B299A924FAEE}" destId="{FE837FB5-501B-4B35-BCAA-36B8DF91447E}" srcOrd="5" destOrd="0" presId="urn:microsoft.com/office/officeart/2005/8/layout/list1"/>
    <dgm:cxn modelId="{29349C90-D04C-4B23-B303-9868F84ACFDD}" type="presParOf" srcId="{4999A872-1CDE-4FE3-AAEB-B299A924FAEE}" destId="{4F776398-7D84-4D11-937C-F26420DC76A2}" srcOrd="6" destOrd="0" presId="urn:microsoft.com/office/officeart/2005/8/layout/list1"/>
    <dgm:cxn modelId="{E6B958BE-D2EE-4E59-821F-EB428D14F3D3}" type="presParOf" srcId="{4999A872-1CDE-4FE3-AAEB-B299A924FAEE}" destId="{AFAE0DDF-835F-4E19-A834-054FA5AC41F6}" srcOrd="7" destOrd="0" presId="urn:microsoft.com/office/officeart/2005/8/layout/list1"/>
    <dgm:cxn modelId="{49D5971A-EA9E-4E88-A605-0B7737CD6CE6}" type="presParOf" srcId="{4999A872-1CDE-4FE3-AAEB-B299A924FAEE}" destId="{DC43BE56-569E-4D0F-A122-0655CDA1B4FD}" srcOrd="8" destOrd="0" presId="urn:microsoft.com/office/officeart/2005/8/layout/list1"/>
    <dgm:cxn modelId="{6DB7F18A-4F24-44B4-A537-148A49B0B1BC}" type="presParOf" srcId="{DC43BE56-569E-4D0F-A122-0655CDA1B4FD}" destId="{F1628C32-0207-4E84-90A6-1825779B5606}" srcOrd="0" destOrd="0" presId="urn:microsoft.com/office/officeart/2005/8/layout/list1"/>
    <dgm:cxn modelId="{4D3BB507-B893-4B7D-ACB8-6A5EB9F5DC59}" type="presParOf" srcId="{DC43BE56-569E-4D0F-A122-0655CDA1B4FD}" destId="{3A264841-C2D6-4895-8076-E986570BD84A}" srcOrd="1" destOrd="0" presId="urn:microsoft.com/office/officeart/2005/8/layout/list1"/>
    <dgm:cxn modelId="{6400F2B6-3C76-462F-8043-C15AA02F1764}" type="presParOf" srcId="{4999A872-1CDE-4FE3-AAEB-B299A924FAEE}" destId="{9313C36B-6E76-4412-B966-963C975EF872}" srcOrd="9" destOrd="0" presId="urn:microsoft.com/office/officeart/2005/8/layout/list1"/>
    <dgm:cxn modelId="{33228D21-A6D3-4164-923C-DD7E8E51B3CC}" type="presParOf" srcId="{4999A872-1CDE-4FE3-AAEB-B299A924FAEE}" destId="{C9F5B072-B9B0-4875-B6A1-D43C26300F8C}" srcOrd="10" destOrd="0" presId="urn:microsoft.com/office/officeart/2005/8/layout/list1"/>
    <dgm:cxn modelId="{E7E08A50-1F0E-4B58-B80B-EE7FD519091B}" type="presParOf" srcId="{4999A872-1CDE-4FE3-AAEB-B299A924FAEE}" destId="{04176FC1-B7A9-40D0-A179-7A4687A53264}" srcOrd="11" destOrd="0" presId="urn:microsoft.com/office/officeart/2005/8/layout/list1"/>
    <dgm:cxn modelId="{C1D94938-B8B0-4ABB-84BA-4CD60920CA77}" type="presParOf" srcId="{4999A872-1CDE-4FE3-AAEB-B299A924FAEE}" destId="{A81DF6B8-CFF0-4ABA-94EE-046D0783CF88}" srcOrd="12" destOrd="0" presId="urn:microsoft.com/office/officeart/2005/8/layout/list1"/>
    <dgm:cxn modelId="{523424C6-67CA-43A6-9F84-BDD9FB9DDC7D}" type="presParOf" srcId="{A81DF6B8-CFF0-4ABA-94EE-046D0783CF88}" destId="{04F3829E-A24C-44CA-A114-0BB01275D4D0}" srcOrd="0" destOrd="0" presId="urn:microsoft.com/office/officeart/2005/8/layout/list1"/>
    <dgm:cxn modelId="{62511906-9789-4A7D-A4F7-C28B19C59486}" type="presParOf" srcId="{A81DF6B8-CFF0-4ABA-94EE-046D0783CF88}" destId="{19C2194B-77F1-48C4-A590-8365BE3EADAB}" srcOrd="1" destOrd="0" presId="urn:microsoft.com/office/officeart/2005/8/layout/list1"/>
    <dgm:cxn modelId="{0AD04B5D-719D-4E46-B444-36C9A79B7990}" type="presParOf" srcId="{4999A872-1CDE-4FE3-AAEB-B299A924FAEE}" destId="{2696AC41-708C-475F-A68C-96609BCD2619}" srcOrd="13" destOrd="0" presId="urn:microsoft.com/office/officeart/2005/8/layout/list1"/>
    <dgm:cxn modelId="{768772ED-3549-4606-BE2B-711C6E4820CD}" type="presParOf" srcId="{4999A872-1CDE-4FE3-AAEB-B299A924FAEE}" destId="{5D776B76-15BA-4AF1-ADD5-1FEB1D61D33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2B2CE79-0EE2-4558-BD97-C0C264491687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76199753-069E-433E-BE6B-7E8C5F2881A6}">
      <dgm:prSet phldrT="[Tekst]" custT="1"/>
      <dgm:spPr/>
      <dgm:t>
        <a:bodyPr/>
        <a:lstStyle/>
        <a:p>
          <a:endParaRPr lang="nb-NO" sz="2400" b="1" dirty="0" smtClean="0">
            <a:latin typeface="Calibri" panose="020F0502020204030204" pitchFamily="34" charset="0"/>
          </a:endParaRPr>
        </a:p>
        <a:p>
          <a:r>
            <a:rPr lang="nb-NO" sz="2400" b="1" dirty="0" smtClean="0">
              <a:latin typeface="Calibri" panose="020F0502020204030204" pitchFamily="34" charset="0"/>
            </a:rPr>
            <a:t>TEWS </a:t>
          </a:r>
        </a:p>
        <a:p>
          <a:r>
            <a:rPr lang="nb-NO" sz="2400" b="1" dirty="0" smtClean="0">
              <a:latin typeface="Calibri" panose="020F0502020204030204" pitchFamily="34" charset="0"/>
            </a:rPr>
            <a:t>0 – 2</a:t>
          </a:r>
          <a:endParaRPr lang="nb-NO" sz="2400" b="1" dirty="0"/>
        </a:p>
      </dgm:t>
    </dgm:pt>
    <dgm:pt modelId="{29F47A49-9541-4E0F-8E59-8410563D495F}" type="parTrans" cxnId="{BE0615CA-BECA-4856-B612-D4BCA6FA31E9}">
      <dgm:prSet/>
      <dgm:spPr/>
      <dgm:t>
        <a:bodyPr/>
        <a:lstStyle/>
        <a:p>
          <a:endParaRPr lang="nb-NO"/>
        </a:p>
      </dgm:t>
    </dgm:pt>
    <dgm:pt modelId="{980D06F2-74D1-45B4-8D3A-B4824C64C545}" type="sibTrans" cxnId="{BE0615CA-BECA-4856-B612-D4BCA6FA31E9}">
      <dgm:prSet/>
      <dgm:spPr/>
      <dgm:t>
        <a:bodyPr/>
        <a:lstStyle/>
        <a:p>
          <a:endParaRPr lang="nb-NO"/>
        </a:p>
      </dgm:t>
    </dgm:pt>
    <dgm:pt modelId="{42DF1F05-B28F-4C19-8F66-02A4444981A7}">
      <dgm:prSet custT="1"/>
      <dgm:spPr/>
      <dgm:t>
        <a:bodyPr/>
        <a:lstStyle/>
        <a:p>
          <a:endParaRPr lang="nb-NO" sz="2400" b="1" dirty="0" smtClean="0">
            <a:latin typeface="Calibri" panose="020F0502020204030204" pitchFamily="34" charset="0"/>
          </a:endParaRPr>
        </a:p>
        <a:p>
          <a:r>
            <a:rPr lang="nb-NO" sz="2400" b="1" dirty="0" smtClean="0">
              <a:latin typeface="Calibri" panose="020F0502020204030204" pitchFamily="34" charset="0"/>
            </a:rPr>
            <a:t>TEWS </a:t>
          </a:r>
        </a:p>
        <a:p>
          <a:r>
            <a:rPr lang="nb-NO" sz="2400" b="1" dirty="0" smtClean="0">
              <a:latin typeface="Calibri" panose="020F0502020204030204" pitchFamily="34" charset="0"/>
            </a:rPr>
            <a:t>3 – 4 </a:t>
          </a:r>
          <a:endParaRPr lang="nb-NO" sz="2400" b="1" dirty="0">
            <a:latin typeface="Calibri" panose="020F0502020204030204" pitchFamily="34" charset="0"/>
          </a:endParaRPr>
        </a:p>
      </dgm:t>
    </dgm:pt>
    <dgm:pt modelId="{459AA2BD-FBE5-486E-AE3D-92CDBBEA4EB8}" type="parTrans" cxnId="{DA0F7DD5-644A-4130-8ECB-A5332A416DBB}">
      <dgm:prSet/>
      <dgm:spPr/>
      <dgm:t>
        <a:bodyPr/>
        <a:lstStyle/>
        <a:p>
          <a:endParaRPr lang="nb-NO"/>
        </a:p>
      </dgm:t>
    </dgm:pt>
    <dgm:pt modelId="{FB979DFB-5EBC-4F80-B914-9338F9A920A9}" type="sibTrans" cxnId="{DA0F7DD5-644A-4130-8ECB-A5332A416DBB}">
      <dgm:prSet/>
      <dgm:spPr/>
      <dgm:t>
        <a:bodyPr/>
        <a:lstStyle/>
        <a:p>
          <a:endParaRPr lang="nb-NO"/>
        </a:p>
      </dgm:t>
    </dgm:pt>
    <dgm:pt modelId="{998F0411-D49D-427B-A9E6-1FCAE91D4083}">
      <dgm:prSet custT="1"/>
      <dgm:spPr/>
      <dgm:t>
        <a:bodyPr/>
        <a:lstStyle/>
        <a:p>
          <a:endParaRPr lang="nb-NO" sz="2400" b="1" dirty="0" smtClean="0">
            <a:latin typeface="Calibri" panose="020F0502020204030204" pitchFamily="34" charset="0"/>
          </a:endParaRPr>
        </a:p>
        <a:p>
          <a:r>
            <a:rPr lang="nb-NO" sz="2400" b="1" dirty="0" smtClean="0">
              <a:latin typeface="Calibri" panose="020F0502020204030204" pitchFamily="34" charset="0"/>
            </a:rPr>
            <a:t>TEWS </a:t>
          </a:r>
        </a:p>
        <a:p>
          <a:r>
            <a:rPr lang="nb-NO" sz="2400" b="1" dirty="0" smtClean="0">
              <a:latin typeface="Calibri" panose="020F0502020204030204" pitchFamily="34" charset="0"/>
            </a:rPr>
            <a:t>5 – 6</a:t>
          </a:r>
          <a:endParaRPr lang="nb-NO" sz="2400" b="1" dirty="0">
            <a:latin typeface="Calibri" panose="020F0502020204030204" pitchFamily="34" charset="0"/>
          </a:endParaRPr>
        </a:p>
      </dgm:t>
    </dgm:pt>
    <dgm:pt modelId="{4C7B0DA7-F6BC-4149-BF78-AE5388158F28}" type="parTrans" cxnId="{5AF0F882-2445-47BF-9802-38DD36E62131}">
      <dgm:prSet/>
      <dgm:spPr/>
      <dgm:t>
        <a:bodyPr/>
        <a:lstStyle/>
        <a:p>
          <a:endParaRPr lang="nb-NO"/>
        </a:p>
      </dgm:t>
    </dgm:pt>
    <dgm:pt modelId="{92D4D852-4545-493E-96E3-BCB16057E97F}" type="sibTrans" cxnId="{5AF0F882-2445-47BF-9802-38DD36E62131}">
      <dgm:prSet/>
      <dgm:spPr/>
      <dgm:t>
        <a:bodyPr/>
        <a:lstStyle/>
        <a:p>
          <a:endParaRPr lang="nb-NO"/>
        </a:p>
      </dgm:t>
    </dgm:pt>
    <dgm:pt modelId="{AC03A643-0F23-444C-8249-26A2DAFEAEF4}">
      <dgm:prSet phldrT="[Tekst]"/>
      <dgm:spPr>
        <a:solidFill>
          <a:schemeClr val="accent6">
            <a:lumMod val="60000"/>
            <a:lumOff val="40000"/>
          </a:schemeClr>
        </a:solidFill>
        <a:ln w="57150">
          <a:solidFill>
            <a:srgbClr val="92D050"/>
          </a:solidFill>
        </a:ln>
      </dgm:spPr>
      <dgm:t>
        <a:bodyPr/>
        <a:lstStyle/>
        <a:p>
          <a:r>
            <a:rPr lang="nb-N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GRØNN</a:t>
          </a:r>
          <a:r>
            <a:rPr lang="nb-NO" dirty="0" smtClean="0">
              <a:latin typeface="Calibri" panose="020F0502020204030204" pitchFamily="34" charset="0"/>
            </a:rPr>
            <a:t> hastegrad</a:t>
          </a:r>
          <a:endParaRPr lang="nb-NO" dirty="0"/>
        </a:p>
      </dgm:t>
    </dgm:pt>
    <dgm:pt modelId="{351AC173-0A8B-4CB9-957A-4153847CF0E9}" type="parTrans" cxnId="{2F904DC4-1B1A-4B32-B3A6-61D807976822}">
      <dgm:prSet/>
      <dgm:spPr/>
      <dgm:t>
        <a:bodyPr/>
        <a:lstStyle/>
        <a:p>
          <a:endParaRPr lang="nb-NO"/>
        </a:p>
      </dgm:t>
    </dgm:pt>
    <dgm:pt modelId="{A105CE33-2FAE-47FA-AAA7-64F1379962C8}" type="sibTrans" cxnId="{2F904DC4-1B1A-4B32-B3A6-61D807976822}">
      <dgm:prSet/>
      <dgm:spPr/>
      <dgm:t>
        <a:bodyPr/>
        <a:lstStyle/>
        <a:p>
          <a:endParaRPr lang="nb-NO"/>
        </a:p>
      </dgm:t>
    </dgm:pt>
    <dgm:pt modelId="{310606AD-303C-4D53-9614-D7392D7163CE}">
      <dgm:prSet/>
      <dgm:spPr>
        <a:solidFill>
          <a:srgbClr val="FFFF00"/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nb-N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GUL</a:t>
          </a:r>
          <a:r>
            <a:rPr lang="nb-NO" dirty="0" smtClean="0">
              <a:latin typeface="Calibri" panose="020F0502020204030204" pitchFamily="34" charset="0"/>
            </a:rPr>
            <a:t> hastegrad</a:t>
          </a:r>
          <a:endParaRPr lang="nb-NO" dirty="0">
            <a:latin typeface="Calibri" panose="020F0502020204030204" pitchFamily="34" charset="0"/>
          </a:endParaRPr>
        </a:p>
      </dgm:t>
    </dgm:pt>
    <dgm:pt modelId="{0A4F424B-5175-4112-8D8F-9F1F3898ECB8}" type="parTrans" cxnId="{54CC6D1C-2BA8-448F-A2F4-D3D2DC66361A}">
      <dgm:prSet/>
      <dgm:spPr/>
      <dgm:t>
        <a:bodyPr/>
        <a:lstStyle/>
        <a:p>
          <a:endParaRPr lang="nb-NO"/>
        </a:p>
      </dgm:t>
    </dgm:pt>
    <dgm:pt modelId="{1A8A0553-68C4-41DC-A430-FD40AB48222C}" type="sibTrans" cxnId="{54CC6D1C-2BA8-448F-A2F4-D3D2DC66361A}">
      <dgm:prSet/>
      <dgm:spPr/>
      <dgm:t>
        <a:bodyPr/>
        <a:lstStyle/>
        <a:p>
          <a:endParaRPr lang="nb-NO"/>
        </a:p>
      </dgm:t>
    </dgm:pt>
    <dgm:pt modelId="{E7E6589B-B4B9-475A-BCEA-51ED9A6249AE}">
      <dgm:prSet/>
      <dgm:spPr>
        <a:solidFill>
          <a:schemeClr val="accent2"/>
        </a:solid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nb-N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ORANSJE</a:t>
          </a:r>
          <a:r>
            <a:rPr lang="nb-NO" dirty="0" smtClean="0">
              <a:latin typeface="Calibri" panose="020F0502020204030204" pitchFamily="34" charset="0"/>
            </a:rPr>
            <a:t> hastegrad</a:t>
          </a:r>
          <a:endParaRPr lang="nb-NO" dirty="0">
            <a:latin typeface="Calibri" panose="020F0502020204030204" pitchFamily="34" charset="0"/>
          </a:endParaRPr>
        </a:p>
      </dgm:t>
    </dgm:pt>
    <dgm:pt modelId="{4E19D029-EAD5-4C31-90D5-5EC5F0150DF3}" type="parTrans" cxnId="{36C63E48-F11C-4F40-AC79-B32529D6437B}">
      <dgm:prSet/>
      <dgm:spPr/>
      <dgm:t>
        <a:bodyPr/>
        <a:lstStyle/>
        <a:p>
          <a:endParaRPr lang="nb-NO"/>
        </a:p>
      </dgm:t>
    </dgm:pt>
    <dgm:pt modelId="{F3BB314D-6609-407F-BC68-1C0F4E541066}" type="sibTrans" cxnId="{36C63E48-F11C-4F40-AC79-B32529D6437B}">
      <dgm:prSet/>
      <dgm:spPr/>
      <dgm:t>
        <a:bodyPr/>
        <a:lstStyle/>
        <a:p>
          <a:endParaRPr lang="nb-NO"/>
        </a:p>
      </dgm:t>
    </dgm:pt>
    <dgm:pt modelId="{74FE5330-BB7E-40C2-B08F-6012324DF502}">
      <dgm:prSet/>
      <dgm:spPr>
        <a:solidFill>
          <a:srgbClr val="FF3300">
            <a:alpha val="96863"/>
          </a:srgbClr>
        </a:solidFill>
        <a:ln w="57150">
          <a:solidFill>
            <a:srgbClr val="C00000"/>
          </a:solidFill>
        </a:ln>
      </dgm:spPr>
      <dgm:t>
        <a:bodyPr/>
        <a:lstStyle/>
        <a:p>
          <a:r>
            <a:rPr lang="nb-N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RØD</a:t>
          </a:r>
          <a:r>
            <a:rPr lang="nb-NO" dirty="0" smtClean="0">
              <a:latin typeface="Calibri" panose="020F0502020204030204" pitchFamily="34" charset="0"/>
            </a:rPr>
            <a:t> hastegrad</a:t>
          </a:r>
          <a:endParaRPr lang="nb-NO" dirty="0">
            <a:latin typeface="Calibri" panose="020F0502020204030204" pitchFamily="34" charset="0"/>
          </a:endParaRPr>
        </a:p>
      </dgm:t>
    </dgm:pt>
    <dgm:pt modelId="{D586DA44-7769-4CD2-B1B0-CD46F1C09875}" type="parTrans" cxnId="{0BD2D360-BD59-4722-8225-2813CA3D99C3}">
      <dgm:prSet/>
      <dgm:spPr/>
      <dgm:t>
        <a:bodyPr/>
        <a:lstStyle/>
        <a:p>
          <a:endParaRPr lang="nb-NO"/>
        </a:p>
      </dgm:t>
    </dgm:pt>
    <dgm:pt modelId="{901D1BB7-C4FE-4939-A4B8-28E59F7912D5}" type="sibTrans" cxnId="{0BD2D360-BD59-4722-8225-2813CA3D99C3}">
      <dgm:prSet/>
      <dgm:spPr/>
      <dgm:t>
        <a:bodyPr/>
        <a:lstStyle/>
        <a:p>
          <a:endParaRPr lang="nb-NO"/>
        </a:p>
      </dgm:t>
    </dgm:pt>
    <dgm:pt modelId="{3F1D6CB8-A318-495D-B33E-77FCA0BC95DE}">
      <dgm:prSet custT="1"/>
      <dgm:spPr/>
      <dgm:t>
        <a:bodyPr/>
        <a:lstStyle/>
        <a:p>
          <a:endParaRPr lang="nb-NO" sz="2400" b="1" dirty="0" smtClean="0">
            <a:latin typeface="Calibri" panose="020F0502020204030204" pitchFamily="34" charset="0"/>
          </a:endParaRPr>
        </a:p>
        <a:p>
          <a:r>
            <a:rPr lang="nb-NO" sz="2400" b="1" dirty="0" smtClean="0">
              <a:latin typeface="Calibri" panose="020F0502020204030204" pitchFamily="34" charset="0"/>
            </a:rPr>
            <a:t>TEWS </a:t>
          </a:r>
        </a:p>
        <a:p>
          <a:r>
            <a:rPr lang="nb-NO" sz="2400" b="1" dirty="0" smtClean="0">
              <a:latin typeface="Calibri" panose="020F0502020204030204" pitchFamily="34" charset="0"/>
            </a:rPr>
            <a:t>7 </a:t>
          </a:r>
          <a:r>
            <a:rPr lang="nb-NO" sz="2000" b="1" dirty="0" smtClean="0">
              <a:latin typeface="Calibri" panose="020F0502020204030204" pitchFamily="34" charset="0"/>
            </a:rPr>
            <a:t>eller mer</a:t>
          </a:r>
          <a:endParaRPr lang="nb-NO" sz="2000" b="1" dirty="0">
            <a:latin typeface="Calibri" panose="020F0502020204030204" pitchFamily="34" charset="0"/>
          </a:endParaRPr>
        </a:p>
      </dgm:t>
    </dgm:pt>
    <dgm:pt modelId="{71CD2D62-5C23-4EF5-9565-00D3E6716064}" type="sibTrans" cxnId="{8DE04B79-84C4-4D93-A915-767BF189392C}">
      <dgm:prSet/>
      <dgm:spPr/>
      <dgm:t>
        <a:bodyPr/>
        <a:lstStyle/>
        <a:p>
          <a:endParaRPr lang="nb-NO"/>
        </a:p>
      </dgm:t>
    </dgm:pt>
    <dgm:pt modelId="{1DEBF7BA-E454-4450-8F48-C0DA2E8A26AF}" type="parTrans" cxnId="{8DE04B79-84C4-4D93-A915-767BF189392C}">
      <dgm:prSet/>
      <dgm:spPr/>
      <dgm:t>
        <a:bodyPr/>
        <a:lstStyle/>
        <a:p>
          <a:endParaRPr lang="nb-NO"/>
        </a:p>
      </dgm:t>
    </dgm:pt>
    <dgm:pt modelId="{52FCD23E-6218-4F53-922E-41CBB85E5A53}" type="pres">
      <dgm:prSet presAssocID="{02B2CE79-0EE2-4558-BD97-C0C26449168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2312C4ED-BBD7-4D4F-8557-3D9A8E6541AE}" type="pres">
      <dgm:prSet presAssocID="{76199753-069E-433E-BE6B-7E8C5F2881A6}" presName="compNode" presStyleCnt="0"/>
      <dgm:spPr/>
    </dgm:pt>
    <dgm:pt modelId="{32FD4CBA-3AC1-482F-A89B-89C6F0D68744}" type="pres">
      <dgm:prSet presAssocID="{76199753-069E-433E-BE6B-7E8C5F2881A6}" presName="aNode" presStyleLbl="bgShp" presStyleIdx="0" presStyleCnt="4"/>
      <dgm:spPr/>
      <dgm:t>
        <a:bodyPr/>
        <a:lstStyle/>
        <a:p>
          <a:endParaRPr lang="nb-NO"/>
        </a:p>
      </dgm:t>
    </dgm:pt>
    <dgm:pt modelId="{175BDA12-996E-4068-8951-E85A931B835F}" type="pres">
      <dgm:prSet presAssocID="{76199753-069E-433E-BE6B-7E8C5F2881A6}" presName="textNode" presStyleLbl="bgShp" presStyleIdx="0" presStyleCnt="4"/>
      <dgm:spPr/>
      <dgm:t>
        <a:bodyPr/>
        <a:lstStyle/>
        <a:p>
          <a:endParaRPr lang="nb-NO"/>
        </a:p>
      </dgm:t>
    </dgm:pt>
    <dgm:pt modelId="{4798206A-316A-4958-9793-D33006334238}" type="pres">
      <dgm:prSet presAssocID="{76199753-069E-433E-BE6B-7E8C5F2881A6}" presName="compChildNode" presStyleCnt="0"/>
      <dgm:spPr/>
    </dgm:pt>
    <dgm:pt modelId="{D5D0C51C-3E08-4724-96A8-B4582FE60270}" type="pres">
      <dgm:prSet presAssocID="{76199753-069E-433E-BE6B-7E8C5F2881A6}" presName="theInnerList" presStyleCnt="0"/>
      <dgm:spPr/>
    </dgm:pt>
    <dgm:pt modelId="{5D6ABDDF-BF41-4D35-B201-C61050BEF48D}" type="pres">
      <dgm:prSet presAssocID="{AC03A643-0F23-444C-8249-26A2DAFEAEF4}" presName="childNode" presStyleLbl="node1" presStyleIdx="0" presStyleCnt="4" custScaleX="84920" custScaleY="5467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B7E09B6-21AD-4C48-9FDB-61E454FA1B5B}" type="pres">
      <dgm:prSet presAssocID="{76199753-069E-433E-BE6B-7E8C5F2881A6}" presName="aSpace" presStyleCnt="0"/>
      <dgm:spPr/>
    </dgm:pt>
    <dgm:pt modelId="{7FF3A26A-17D4-497D-B8ED-806E5B247741}" type="pres">
      <dgm:prSet presAssocID="{42DF1F05-B28F-4C19-8F66-02A4444981A7}" presName="compNode" presStyleCnt="0"/>
      <dgm:spPr/>
    </dgm:pt>
    <dgm:pt modelId="{1E584149-7631-4197-9A6C-0DAED99F1081}" type="pres">
      <dgm:prSet presAssocID="{42DF1F05-B28F-4C19-8F66-02A4444981A7}" presName="aNode" presStyleLbl="bgShp" presStyleIdx="1" presStyleCnt="4"/>
      <dgm:spPr/>
      <dgm:t>
        <a:bodyPr/>
        <a:lstStyle/>
        <a:p>
          <a:endParaRPr lang="nb-NO"/>
        </a:p>
      </dgm:t>
    </dgm:pt>
    <dgm:pt modelId="{2E56F8D1-6B80-43B2-981A-7A64EDD0F28F}" type="pres">
      <dgm:prSet presAssocID="{42DF1F05-B28F-4C19-8F66-02A4444981A7}" presName="textNode" presStyleLbl="bgShp" presStyleIdx="1" presStyleCnt="4"/>
      <dgm:spPr/>
      <dgm:t>
        <a:bodyPr/>
        <a:lstStyle/>
        <a:p>
          <a:endParaRPr lang="nb-NO"/>
        </a:p>
      </dgm:t>
    </dgm:pt>
    <dgm:pt modelId="{8D9E84E7-90C6-47B4-9EF1-DD82DDF65EB0}" type="pres">
      <dgm:prSet presAssocID="{42DF1F05-B28F-4C19-8F66-02A4444981A7}" presName="compChildNode" presStyleCnt="0"/>
      <dgm:spPr/>
    </dgm:pt>
    <dgm:pt modelId="{2D2F5137-0391-4AC7-ADDA-61C65135F561}" type="pres">
      <dgm:prSet presAssocID="{42DF1F05-B28F-4C19-8F66-02A4444981A7}" presName="theInnerList" presStyleCnt="0"/>
      <dgm:spPr/>
    </dgm:pt>
    <dgm:pt modelId="{543D5F25-EF72-4980-BB7C-62C54CA8BE35}" type="pres">
      <dgm:prSet presAssocID="{310606AD-303C-4D53-9614-D7392D7163CE}" presName="childNode" presStyleLbl="node1" presStyleIdx="1" presStyleCnt="4" custScaleX="88887" custScaleY="5567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7BF7C42-4BC0-43FA-96B5-2EEF4A23D34D}" type="pres">
      <dgm:prSet presAssocID="{42DF1F05-B28F-4C19-8F66-02A4444981A7}" presName="aSpace" presStyleCnt="0"/>
      <dgm:spPr/>
    </dgm:pt>
    <dgm:pt modelId="{3FBE0BB8-9D35-4AB3-8256-15A048DB8FD3}" type="pres">
      <dgm:prSet presAssocID="{998F0411-D49D-427B-A9E6-1FCAE91D4083}" presName="compNode" presStyleCnt="0"/>
      <dgm:spPr/>
    </dgm:pt>
    <dgm:pt modelId="{E2626D20-649D-4E9B-95C5-B97075E00EF9}" type="pres">
      <dgm:prSet presAssocID="{998F0411-D49D-427B-A9E6-1FCAE91D4083}" presName="aNode" presStyleLbl="bgShp" presStyleIdx="2" presStyleCnt="4" custLinFactNeighborY="-909"/>
      <dgm:spPr/>
      <dgm:t>
        <a:bodyPr/>
        <a:lstStyle/>
        <a:p>
          <a:endParaRPr lang="nb-NO"/>
        </a:p>
      </dgm:t>
    </dgm:pt>
    <dgm:pt modelId="{9BA5CAB0-8197-40AF-B4C3-075A4B555A09}" type="pres">
      <dgm:prSet presAssocID="{998F0411-D49D-427B-A9E6-1FCAE91D4083}" presName="textNode" presStyleLbl="bgShp" presStyleIdx="2" presStyleCnt="4"/>
      <dgm:spPr/>
      <dgm:t>
        <a:bodyPr/>
        <a:lstStyle/>
        <a:p>
          <a:endParaRPr lang="nb-NO"/>
        </a:p>
      </dgm:t>
    </dgm:pt>
    <dgm:pt modelId="{5BB8DD8A-615E-4835-8D81-7C3EA2FDA9E9}" type="pres">
      <dgm:prSet presAssocID="{998F0411-D49D-427B-A9E6-1FCAE91D4083}" presName="compChildNode" presStyleCnt="0"/>
      <dgm:spPr/>
    </dgm:pt>
    <dgm:pt modelId="{E1D30961-9D00-48D1-B29D-A4094C6D4C67}" type="pres">
      <dgm:prSet presAssocID="{998F0411-D49D-427B-A9E6-1FCAE91D4083}" presName="theInnerList" presStyleCnt="0"/>
      <dgm:spPr/>
    </dgm:pt>
    <dgm:pt modelId="{EC4C483B-65CC-4242-9AA6-521AA700C3E7}" type="pres">
      <dgm:prSet presAssocID="{E7E6589B-B4B9-475A-BCEA-51ED9A6249AE}" presName="childNode" presStyleLbl="node1" presStyleIdx="2" presStyleCnt="4" custScaleX="81466" custScaleY="5666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5BC22D0-4EC4-47E0-BE99-FC59434B826A}" type="pres">
      <dgm:prSet presAssocID="{998F0411-D49D-427B-A9E6-1FCAE91D4083}" presName="aSpace" presStyleCnt="0"/>
      <dgm:spPr/>
    </dgm:pt>
    <dgm:pt modelId="{ADFDEE46-A12B-4992-8FE4-A201B6A94BB3}" type="pres">
      <dgm:prSet presAssocID="{3F1D6CB8-A318-495D-B33E-77FCA0BC95DE}" presName="compNode" presStyleCnt="0"/>
      <dgm:spPr/>
    </dgm:pt>
    <dgm:pt modelId="{454710FA-F878-441A-8656-A92D0268CBF6}" type="pres">
      <dgm:prSet presAssocID="{3F1D6CB8-A318-495D-B33E-77FCA0BC95DE}" presName="aNode" presStyleLbl="bgShp" presStyleIdx="3" presStyleCnt="4"/>
      <dgm:spPr/>
      <dgm:t>
        <a:bodyPr/>
        <a:lstStyle/>
        <a:p>
          <a:endParaRPr lang="nb-NO"/>
        </a:p>
      </dgm:t>
    </dgm:pt>
    <dgm:pt modelId="{31D99B61-F60F-41C1-8973-51C4BEDF8CB6}" type="pres">
      <dgm:prSet presAssocID="{3F1D6CB8-A318-495D-B33E-77FCA0BC95DE}" presName="textNode" presStyleLbl="bgShp" presStyleIdx="3" presStyleCnt="4"/>
      <dgm:spPr/>
      <dgm:t>
        <a:bodyPr/>
        <a:lstStyle/>
        <a:p>
          <a:endParaRPr lang="nb-NO"/>
        </a:p>
      </dgm:t>
    </dgm:pt>
    <dgm:pt modelId="{D004DCC8-796A-44F5-8DD4-653A77292D6A}" type="pres">
      <dgm:prSet presAssocID="{3F1D6CB8-A318-495D-B33E-77FCA0BC95DE}" presName="compChildNode" presStyleCnt="0"/>
      <dgm:spPr/>
    </dgm:pt>
    <dgm:pt modelId="{731899D1-CAD2-47F1-A521-BF119CCA8E22}" type="pres">
      <dgm:prSet presAssocID="{3F1D6CB8-A318-495D-B33E-77FCA0BC95DE}" presName="theInnerList" presStyleCnt="0"/>
      <dgm:spPr/>
    </dgm:pt>
    <dgm:pt modelId="{810C4DAA-366B-42C0-9E7F-DF0A4F6EFD90}" type="pres">
      <dgm:prSet presAssocID="{74FE5330-BB7E-40C2-B08F-6012324DF502}" presName="childNode" presStyleLbl="node1" presStyleIdx="3" presStyleCnt="4" custScaleX="88280" custScaleY="5766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0BD2D360-BD59-4722-8225-2813CA3D99C3}" srcId="{3F1D6CB8-A318-495D-B33E-77FCA0BC95DE}" destId="{74FE5330-BB7E-40C2-B08F-6012324DF502}" srcOrd="0" destOrd="0" parTransId="{D586DA44-7769-4CD2-B1B0-CD46F1C09875}" sibTransId="{901D1BB7-C4FE-4939-A4B8-28E59F7912D5}"/>
    <dgm:cxn modelId="{C56906D6-CBCA-4565-8C75-6D398F675A2E}" type="presOf" srcId="{76199753-069E-433E-BE6B-7E8C5F2881A6}" destId="{175BDA12-996E-4068-8951-E85A931B835F}" srcOrd="1" destOrd="0" presId="urn:microsoft.com/office/officeart/2005/8/layout/lProcess2"/>
    <dgm:cxn modelId="{BE0615CA-BECA-4856-B612-D4BCA6FA31E9}" srcId="{02B2CE79-0EE2-4558-BD97-C0C264491687}" destId="{76199753-069E-433E-BE6B-7E8C5F2881A6}" srcOrd="0" destOrd="0" parTransId="{29F47A49-9541-4E0F-8E59-8410563D495F}" sibTransId="{980D06F2-74D1-45B4-8D3A-B4824C64C545}"/>
    <dgm:cxn modelId="{36C63E48-F11C-4F40-AC79-B32529D6437B}" srcId="{998F0411-D49D-427B-A9E6-1FCAE91D4083}" destId="{E7E6589B-B4B9-475A-BCEA-51ED9A6249AE}" srcOrd="0" destOrd="0" parTransId="{4E19D029-EAD5-4C31-90D5-5EC5F0150DF3}" sibTransId="{F3BB314D-6609-407F-BC68-1C0F4E541066}"/>
    <dgm:cxn modelId="{36C8A881-7CDC-4738-A9E7-271B7E68C45E}" type="presOf" srcId="{02B2CE79-0EE2-4558-BD97-C0C264491687}" destId="{52FCD23E-6218-4F53-922E-41CBB85E5A53}" srcOrd="0" destOrd="0" presId="urn:microsoft.com/office/officeart/2005/8/layout/lProcess2"/>
    <dgm:cxn modelId="{D43B495A-83C9-4A43-80D4-E3E674412FEB}" type="presOf" srcId="{3F1D6CB8-A318-495D-B33E-77FCA0BC95DE}" destId="{454710FA-F878-441A-8656-A92D0268CBF6}" srcOrd="0" destOrd="0" presId="urn:microsoft.com/office/officeart/2005/8/layout/lProcess2"/>
    <dgm:cxn modelId="{37249264-47A5-47F9-8D60-68A1A0BEED77}" type="presOf" srcId="{E7E6589B-B4B9-475A-BCEA-51ED9A6249AE}" destId="{EC4C483B-65CC-4242-9AA6-521AA700C3E7}" srcOrd="0" destOrd="0" presId="urn:microsoft.com/office/officeart/2005/8/layout/lProcess2"/>
    <dgm:cxn modelId="{5D837E28-BF3E-463A-87A0-83C4D2BBCE34}" type="presOf" srcId="{3F1D6CB8-A318-495D-B33E-77FCA0BC95DE}" destId="{31D99B61-F60F-41C1-8973-51C4BEDF8CB6}" srcOrd="1" destOrd="0" presId="urn:microsoft.com/office/officeart/2005/8/layout/lProcess2"/>
    <dgm:cxn modelId="{B7E3D252-73A7-4AD6-8B74-E9BE9349397B}" type="presOf" srcId="{76199753-069E-433E-BE6B-7E8C5F2881A6}" destId="{32FD4CBA-3AC1-482F-A89B-89C6F0D68744}" srcOrd="0" destOrd="0" presId="urn:microsoft.com/office/officeart/2005/8/layout/lProcess2"/>
    <dgm:cxn modelId="{DA0F7DD5-644A-4130-8ECB-A5332A416DBB}" srcId="{02B2CE79-0EE2-4558-BD97-C0C264491687}" destId="{42DF1F05-B28F-4C19-8F66-02A4444981A7}" srcOrd="1" destOrd="0" parTransId="{459AA2BD-FBE5-486E-AE3D-92CDBBEA4EB8}" sibTransId="{FB979DFB-5EBC-4F80-B914-9338F9A920A9}"/>
    <dgm:cxn modelId="{64587290-BF4C-414F-B844-E456F8D955BD}" type="presOf" srcId="{74FE5330-BB7E-40C2-B08F-6012324DF502}" destId="{810C4DAA-366B-42C0-9E7F-DF0A4F6EFD90}" srcOrd="0" destOrd="0" presId="urn:microsoft.com/office/officeart/2005/8/layout/lProcess2"/>
    <dgm:cxn modelId="{24BED122-A030-42D9-9F15-CE059E059A03}" type="presOf" srcId="{310606AD-303C-4D53-9614-D7392D7163CE}" destId="{543D5F25-EF72-4980-BB7C-62C54CA8BE35}" srcOrd="0" destOrd="0" presId="urn:microsoft.com/office/officeart/2005/8/layout/lProcess2"/>
    <dgm:cxn modelId="{54CC6D1C-2BA8-448F-A2F4-D3D2DC66361A}" srcId="{42DF1F05-B28F-4C19-8F66-02A4444981A7}" destId="{310606AD-303C-4D53-9614-D7392D7163CE}" srcOrd="0" destOrd="0" parTransId="{0A4F424B-5175-4112-8D8F-9F1F3898ECB8}" sibTransId="{1A8A0553-68C4-41DC-A430-FD40AB48222C}"/>
    <dgm:cxn modelId="{5AF0F882-2445-47BF-9802-38DD36E62131}" srcId="{02B2CE79-0EE2-4558-BD97-C0C264491687}" destId="{998F0411-D49D-427B-A9E6-1FCAE91D4083}" srcOrd="2" destOrd="0" parTransId="{4C7B0DA7-F6BC-4149-BF78-AE5388158F28}" sibTransId="{92D4D852-4545-493E-96E3-BCB16057E97F}"/>
    <dgm:cxn modelId="{8DE04B79-84C4-4D93-A915-767BF189392C}" srcId="{02B2CE79-0EE2-4558-BD97-C0C264491687}" destId="{3F1D6CB8-A318-495D-B33E-77FCA0BC95DE}" srcOrd="3" destOrd="0" parTransId="{1DEBF7BA-E454-4450-8F48-C0DA2E8A26AF}" sibTransId="{71CD2D62-5C23-4EF5-9565-00D3E6716064}"/>
    <dgm:cxn modelId="{29E37DDA-3CE1-43E6-B9E9-D505B90309ED}" type="presOf" srcId="{998F0411-D49D-427B-A9E6-1FCAE91D4083}" destId="{E2626D20-649D-4E9B-95C5-B97075E00EF9}" srcOrd="0" destOrd="0" presId="urn:microsoft.com/office/officeart/2005/8/layout/lProcess2"/>
    <dgm:cxn modelId="{2F904DC4-1B1A-4B32-B3A6-61D807976822}" srcId="{76199753-069E-433E-BE6B-7E8C5F2881A6}" destId="{AC03A643-0F23-444C-8249-26A2DAFEAEF4}" srcOrd="0" destOrd="0" parTransId="{351AC173-0A8B-4CB9-957A-4153847CF0E9}" sibTransId="{A105CE33-2FAE-47FA-AAA7-64F1379962C8}"/>
    <dgm:cxn modelId="{89B242F8-2B40-490A-95B1-5472D61D0EB6}" type="presOf" srcId="{998F0411-D49D-427B-A9E6-1FCAE91D4083}" destId="{9BA5CAB0-8197-40AF-B4C3-075A4B555A09}" srcOrd="1" destOrd="0" presId="urn:microsoft.com/office/officeart/2005/8/layout/lProcess2"/>
    <dgm:cxn modelId="{E0EBA8A0-FFDC-4894-8DCD-E0C5D75ECE4B}" type="presOf" srcId="{42DF1F05-B28F-4C19-8F66-02A4444981A7}" destId="{1E584149-7631-4197-9A6C-0DAED99F1081}" srcOrd="0" destOrd="0" presId="urn:microsoft.com/office/officeart/2005/8/layout/lProcess2"/>
    <dgm:cxn modelId="{A424A879-2728-46B8-8B90-64BD00941A18}" type="presOf" srcId="{AC03A643-0F23-444C-8249-26A2DAFEAEF4}" destId="{5D6ABDDF-BF41-4D35-B201-C61050BEF48D}" srcOrd="0" destOrd="0" presId="urn:microsoft.com/office/officeart/2005/8/layout/lProcess2"/>
    <dgm:cxn modelId="{263F0E38-8FF6-4877-8225-5BAE9BF33503}" type="presOf" srcId="{42DF1F05-B28F-4C19-8F66-02A4444981A7}" destId="{2E56F8D1-6B80-43B2-981A-7A64EDD0F28F}" srcOrd="1" destOrd="0" presId="urn:microsoft.com/office/officeart/2005/8/layout/lProcess2"/>
    <dgm:cxn modelId="{E9D093DF-3DA1-4CEF-AB56-76EC90E3C43A}" type="presParOf" srcId="{52FCD23E-6218-4F53-922E-41CBB85E5A53}" destId="{2312C4ED-BBD7-4D4F-8557-3D9A8E6541AE}" srcOrd="0" destOrd="0" presId="urn:microsoft.com/office/officeart/2005/8/layout/lProcess2"/>
    <dgm:cxn modelId="{B873CC4C-B1CE-458D-877A-158007620FA5}" type="presParOf" srcId="{2312C4ED-BBD7-4D4F-8557-3D9A8E6541AE}" destId="{32FD4CBA-3AC1-482F-A89B-89C6F0D68744}" srcOrd="0" destOrd="0" presId="urn:microsoft.com/office/officeart/2005/8/layout/lProcess2"/>
    <dgm:cxn modelId="{AC5DC80E-01CC-4647-809F-188E7D7F4690}" type="presParOf" srcId="{2312C4ED-BBD7-4D4F-8557-3D9A8E6541AE}" destId="{175BDA12-996E-4068-8951-E85A931B835F}" srcOrd="1" destOrd="0" presId="urn:microsoft.com/office/officeart/2005/8/layout/lProcess2"/>
    <dgm:cxn modelId="{2B23BE60-31B2-4124-B645-F8E871015021}" type="presParOf" srcId="{2312C4ED-BBD7-4D4F-8557-3D9A8E6541AE}" destId="{4798206A-316A-4958-9793-D33006334238}" srcOrd="2" destOrd="0" presId="urn:microsoft.com/office/officeart/2005/8/layout/lProcess2"/>
    <dgm:cxn modelId="{793DFE8F-F463-49AB-A006-1CB26199C65C}" type="presParOf" srcId="{4798206A-316A-4958-9793-D33006334238}" destId="{D5D0C51C-3E08-4724-96A8-B4582FE60270}" srcOrd="0" destOrd="0" presId="urn:microsoft.com/office/officeart/2005/8/layout/lProcess2"/>
    <dgm:cxn modelId="{2DEAE75D-CA3A-4D33-A9D2-44D04AFACC78}" type="presParOf" srcId="{D5D0C51C-3E08-4724-96A8-B4582FE60270}" destId="{5D6ABDDF-BF41-4D35-B201-C61050BEF48D}" srcOrd="0" destOrd="0" presId="urn:microsoft.com/office/officeart/2005/8/layout/lProcess2"/>
    <dgm:cxn modelId="{DF683EC0-AEEC-4C79-BB7C-590D25FDBB2C}" type="presParOf" srcId="{52FCD23E-6218-4F53-922E-41CBB85E5A53}" destId="{9B7E09B6-21AD-4C48-9FDB-61E454FA1B5B}" srcOrd="1" destOrd="0" presId="urn:microsoft.com/office/officeart/2005/8/layout/lProcess2"/>
    <dgm:cxn modelId="{B8403D84-0569-4F5C-B9E2-BFC2304AC626}" type="presParOf" srcId="{52FCD23E-6218-4F53-922E-41CBB85E5A53}" destId="{7FF3A26A-17D4-497D-B8ED-806E5B247741}" srcOrd="2" destOrd="0" presId="urn:microsoft.com/office/officeart/2005/8/layout/lProcess2"/>
    <dgm:cxn modelId="{576D62FF-8945-4224-8CC7-93582FB530DD}" type="presParOf" srcId="{7FF3A26A-17D4-497D-B8ED-806E5B247741}" destId="{1E584149-7631-4197-9A6C-0DAED99F1081}" srcOrd="0" destOrd="0" presId="urn:microsoft.com/office/officeart/2005/8/layout/lProcess2"/>
    <dgm:cxn modelId="{654C5A51-23A6-4A7F-950B-4ADD41A9B38E}" type="presParOf" srcId="{7FF3A26A-17D4-497D-B8ED-806E5B247741}" destId="{2E56F8D1-6B80-43B2-981A-7A64EDD0F28F}" srcOrd="1" destOrd="0" presId="urn:microsoft.com/office/officeart/2005/8/layout/lProcess2"/>
    <dgm:cxn modelId="{A09D7CC9-2312-452A-B86E-5671F1314FA9}" type="presParOf" srcId="{7FF3A26A-17D4-497D-B8ED-806E5B247741}" destId="{8D9E84E7-90C6-47B4-9EF1-DD82DDF65EB0}" srcOrd="2" destOrd="0" presId="urn:microsoft.com/office/officeart/2005/8/layout/lProcess2"/>
    <dgm:cxn modelId="{C9B56F9A-B8E1-444D-8885-F52E2A3A43DE}" type="presParOf" srcId="{8D9E84E7-90C6-47B4-9EF1-DD82DDF65EB0}" destId="{2D2F5137-0391-4AC7-ADDA-61C65135F561}" srcOrd="0" destOrd="0" presId="urn:microsoft.com/office/officeart/2005/8/layout/lProcess2"/>
    <dgm:cxn modelId="{CE8A262C-16C3-4A89-B4D7-E2517810B152}" type="presParOf" srcId="{2D2F5137-0391-4AC7-ADDA-61C65135F561}" destId="{543D5F25-EF72-4980-BB7C-62C54CA8BE35}" srcOrd="0" destOrd="0" presId="urn:microsoft.com/office/officeart/2005/8/layout/lProcess2"/>
    <dgm:cxn modelId="{7546312B-605A-43D4-BEA2-CDBF81028FCA}" type="presParOf" srcId="{52FCD23E-6218-4F53-922E-41CBB85E5A53}" destId="{B7BF7C42-4BC0-43FA-96B5-2EEF4A23D34D}" srcOrd="3" destOrd="0" presId="urn:microsoft.com/office/officeart/2005/8/layout/lProcess2"/>
    <dgm:cxn modelId="{C6758C00-8FA2-4E33-BC8B-95D758CEF722}" type="presParOf" srcId="{52FCD23E-6218-4F53-922E-41CBB85E5A53}" destId="{3FBE0BB8-9D35-4AB3-8256-15A048DB8FD3}" srcOrd="4" destOrd="0" presId="urn:microsoft.com/office/officeart/2005/8/layout/lProcess2"/>
    <dgm:cxn modelId="{D4F86A7D-AB93-4CCA-B757-62D66FED6946}" type="presParOf" srcId="{3FBE0BB8-9D35-4AB3-8256-15A048DB8FD3}" destId="{E2626D20-649D-4E9B-95C5-B97075E00EF9}" srcOrd="0" destOrd="0" presId="urn:microsoft.com/office/officeart/2005/8/layout/lProcess2"/>
    <dgm:cxn modelId="{3DD68A94-0E50-494B-B7A2-FE69B8EA751F}" type="presParOf" srcId="{3FBE0BB8-9D35-4AB3-8256-15A048DB8FD3}" destId="{9BA5CAB0-8197-40AF-B4C3-075A4B555A09}" srcOrd="1" destOrd="0" presId="urn:microsoft.com/office/officeart/2005/8/layout/lProcess2"/>
    <dgm:cxn modelId="{C27172CC-F655-4534-B0EF-E6EA624ADFE0}" type="presParOf" srcId="{3FBE0BB8-9D35-4AB3-8256-15A048DB8FD3}" destId="{5BB8DD8A-615E-4835-8D81-7C3EA2FDA9E9}" srcOrd="2" destOrd="0" presId="urn:microsoft.com/office/officeart/2005/8/layout/lProcess2"/>
    <dgm:cxn modelId="{3E0041AF-1666-4202-893B-C22274D85ABB}" type="presParOf" srcId="{5BB8DD8A-615E-4835-8D81-7C3EA2FDA9E9}" destId="{E1D30961-9D00-48D1-B29D-A4094C6D4C67}" srcOrd="0" destOrd="0" presId="urn:microsoft.com/office/officeart/2005/8/layout/lProcess2"/>
    <dgm:cxn modelId="{4279F99E-8E8E-431A-B20F-32CE97E8ACCA}" type="presParOf" srcId="{E1D30961-9D00-48D1-B29D-A4094C6D4C67}" destId="{EC4C483B-65CC-4242-9AA6-521AA700C3E7}" srcOrd="0" destOrd="0" presId="urn:microsoft.com/office/officeart/2005/8/layout/lProcess2"/>
    <dgm:cxn modelId="{DFE484AA-B5AF-4A2F-B0C3-AB2C215B001E}" type="presParOf" srcId="{52FCD23E-6218-4F53-922E-41CBB85E5A53}" destId="{45BC22D0-4EC4-47E0-BE99-FC59434B826A}" srcOrd="5" destOrd="0" presId="urn:microsoft.com/office/officeart/2005/8/layout/lProcess2"/>
    <dgm:cxn modelId="{EDA5ACA2-31F3-4233-9777-B598F20FA134}" type="presParOf" srcId="{52FCD23E-6218-4F53-922E-41CBB85E5A53}" destId="{ADFDEE46-A12B-4992-8FE4-A201B6A94BB3}" srcOrd="6" destOrd="0" presId="urn:microsoft.com/office/officeart/2005/8/layout/lProcess2"/>
    <dgm:cxn modelId="{4C0AE11A-E294-416A-9DB1-3D08159F5A2E}" type="presParOf" srcId="{ADFDEE46-A12B-4992-8FE4-A201B6A94BB3}" destId="{454710FA-F878-441A-8656-A92D0268CBF6}" srcOrd="0" destOrd="0" presId="urn:microsoft.com/office/officeart/2005/8/layout/lProcess2"/>
    <dgm:cxn modelId="{7EFBBD4A-0F6A-4CCB-B661-DFC3B2D041A8}" type="presParOf" srcId="{ADFDEE46-A12B-4992-8FE4-A201B6A94BB3}" destId="{31D99B61-F60F-41C1-8973-51C4BEDF8CB6}" srcOrd="1" destOrd="0" presId="urn:microsoft.com/office/officeart/2005/8/layout/lProcess2"/>
    <dgm:cxn modelId="{520BA8C5-7864-451E-AA72-966EF94FEED7}" type="presParOf" srcId="{ADFDEE46-A12B-4992-8FE4-A201B6A94BB3}" destId="{D004DCC8-796A-44F5-8DD4-653A77292D6A}" srcOrd="2" destOrd="0" presId="urn:microsoft.com/office/officeart/2005/8/layout/lProcess2"/>
    <dgm:cxn modelId="{971DEDDE-DD6F-450F-8201-0C9E155B7ACF}" type="presParOf" srcId="{D004DCC8-796A-44F5-8DD4-653A77292D6A}" destId="{731899D1-CAD2-47F1-A521-BF119CCA8E22}" srcOrd="0" destOrd="0" presId="urn:microsoft.com/office/officeart/2005/8/layout/lProcess2"/>
    <dgm:cxn modelId="{64AAA6CA-29D0-4444-B808-30E0E112A1C1}" type="presParOf" srcId="{731899D1-CAD2-47F1-A521-BF119CCA8E22}" destId="{810C4DAA-366B-42C0-9E7F-DF0A4F6EFD9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E6A0E02-0906-479C-9DAB-AA4D62F892FA}" type="doc">
      <dgm:prSet loTypeId="urn:microsoft.com/office/officeart/2005/8/layout/vList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nb-NO"/>
        </a:p>
      </dgm:t>
    </dgm:pt>
    <dgm:pt modelId="{46C4B3DA-8244-476E-A63D-EBE2261B0477}">
      <dgm:prSet phldrT="[Tekst]"/>
      <dgm:spPr/>
      <dgm:t>
        <a:bodyPr/>
        <a:lstStyle/>
        <a:p>
          <a:pPr rtl="0"/>
          <a:r>
            <a:rPr lang="nb-NO" b="1" i="0" u="none" dirty="0" smtClean="0"/>
            <a:t>Respirasjonsfrekvens</a:t>
          </a:r>
          <a:endParaRPr lang="nb-NO" dirty="0"/>
        </a:p>
      </dgm:t>
    </dgm:pt>
    <dgm:pt modelId="{7F5E821F-82DC-42F4-AC43-E2707A238FAD}" type="parTrans" cxnId="{AEC89287-BC93-4101-821A-27F52C0DDF11}">
      <dgm:prSet/>
      <dgm:spPr/>
      <dgm:t>
        <a:bodyPr/>
        <a:lstStyle/>
        <a:p>
          <a:endParaRPr lang="nb-NO"/>
        </a:p>
      </dgm:t>
    </dgm:pt>
    <dgm:pt modelId="{91EBFDD4-C53A-4BA3-BF05-1E965566E081}" type="sibTrans" cxnId="{AEC89287-BC93-4101-821A-27F52C0DDF11}">
      <dgm:prSet/>
      <dgm:spPr/>
      <dgm:t>
        <a:bodyPr/>
        <a:lstStyle/>
        <a:p>
          <a:endParaRPr lang="nb-NO"/>
        </a:p>
      </dgm:t>
    </dgm:pt>
    <dgm:pt modelId="{CA4E8FF6-1EA5-4BEE-8D66-EC1C5F7388F6}">
      <dgm:prSet phldrT="[Tekst]"/>
      <dgm:spPr/>
      <dgm:t>
        <a:bodyPr/>
        <a:lstStyle/>
        <a:p>
          <a:r>
            <a:rPr lang="nb-NO" b="1" dirty="0" smtClean="0"/>
            <a:t>1 poeng hvis</a:t>
          </a:r>
          <a:r>
            <a:rPr lang="nb-NO" b="1" baseline="0" dirty="0" smtClean="0"/>
            <a:t> sengeliggende/båre</a:t>
          </a:r>
          <a:endParaRPr lang="nb-NO" b="1" dirty="0"/>
        </a:p>
      </dgm:t>
    </dgm:pt>
    <dgm:pt modelId="{73FA9603-82C0-48FA-8AE0-631B0B7B34D5}" type="parTrans" cxnId="{9CA0B374-3C72-405B-B30C-7AB1ED6B6BC4}">
      <dgm:prSet/>
      <dgm:spPr/>
      <dgm:t>
        <a:bodyPr/>
        <a:lstStyle/>
        <a:p>
          <a:endParaRPr lang="nb-NO"/>
        </a:p>
      </dgm:t>
    </dgm:pt>
    <dgm:pt modelId="{DDEA53CD-E152-4908-830B-76DF0F75F0CA}" type="sibTrans" cxnId="{9CA0B374-3C72-405B-B30C-7AB1ED6B6BC4}">
      <dgm:prSet/>
      <dgm:spPr/>
      <dgm:t>
        <a:bodyPr/>
        <a:lstStyle/>
        <a:p>
          <a:endParaRPr lang="nb-NO"/>
        </a:p>
      </dgm:t>
    </dgm:pt>
    <dgm:pt modelId="{7383E77E-CE93-47FD-BE35-BC10A7B52E73}">
      <dgm:prSet/>
      <dgm:spPr/>
      <dgm:t>
        <a:bodyPr/>
        <a:lstStyle/>
        <a:p>
          <a:r>
            <a:rPr lang="nb-NO" b="1" dirty="0" smtClean="0"/>
            <a:t>Tell i</a:t>
          </a:r>
          <a:r>
            <a:rPr lang="nb-NO" b="1" baseline="0" dirty="0" smtClean="0"/>
            <a:t> 30 sekunder, gang med 2</a:t>
          </a:r>
          <a:endParaRPr lang="nb-NO" b="1" dirty="0"/>
        </a:p>
      </dgm:t>
    </dgm:pt>
    <dgm:pt modelId="{40CBC9AA-74C5-4AAF-B867-3F76B06FE8CF}" type="parTrans" cxnId="{FBE2D0CF-6EBA-475E-86DF-1137E9F43E21}">
      <dgm:prSet/>
      <dgm:spPr/>
      <dgm:t>
        <a:bodyPr/>
        <a:lstStyle/>
        <a:p>
          <a:endParaRPr lang="nb-NO"/>
        </a:p>
      </dgm:t>
    </dgm:pt>
    <dgm:pt modelId="{07F98102-75A8-4D04-B970-C7E3C8006068}" type="sibTrans" cxnId="{FBE2D0CF-6EBA-475E-86DF-1137E9F43E21}">
      <dgm:prSet/>
      <dgm:spPr/>
      <dgm:t>
        <a:bodyPr/>
        <a:lstStyle/>
        <a:p>
          <a:endParaRPr lang="nb-NO"/>
        </a:p>
      </dgm:t>
    </dgm:pt>
    <dgm:pt modelId="{836CFA14-160A-4CF6-A455-71DE55F4545C}">
      <dgm:prSet/>
      <dgm:spPr/>
      <dgm:t>
        <a:bodyPr/>
        <a:lstStyle/>
        <a:p>
          <a:pPr rtl="0"/>
          <a:r>
            <a:rPr lang="nb-NO" b="1" i="0" u="none" dirty="0" smtClean="0"/>
            <a:t>Puls</a:t>
          </a:r>
          <a:endParaRPr lang="nb-NO" b="0" i="0" u="none" dirty="0"/>
        </a:p>
      </dgm:t>
    </dgm:pt>
    <dgm:pt modelId="{F0DB500B-7ADD-4761-B5A8-060464C5B952}" type="parTrans" cxnId="{0632E528-5CC0-490F-8FB3-26C64EEB8B7E}">
      <dgm:prSet/>
      <dgm:spPr/>
      <dgm:t>
        <a:bodyPr/>
        <a:lstStyle/>
        <a:p>
          <a:endParaRPr lang="nb-NO"/>
        </a:p>
      </dgm:t>
    </dgm:pt>
    <dgm:pt modelId="{C66E4461-425D-4DA7-A12E-64746196A043}" type="sibTrans" cxnId="{0632E528-5CC0-490F-8FB3-26C64EEB8B7E}">
      <dgm:prSet/>
      <dgm:spPr/>
      <dgm:t>
        <a:bodyPr/>
        <a:lstStyle/>
        <a:p>
          <a:endParaRPr lang="nb-NO"/>
        </a:p>
      </dgm:t>
    </dgm:pt>
    <dgm:pt modelId="{08527B43-10B0-4360-96B6-3E4AAF33031D}">
      <dgm:prSet/>
      <dgm:spPr/>
      <dgm:t>
        <a:bodyPr/>
        <a:lstStyle/>
        <a:p>
          <a:r>
            <a:rPr lang="nb-NO" b="1" dirty="0" smtClean="0"/>
            <a:t>Tell 15 sekunder, gang med 4 (om uregelmessig, tell 30 sekunder og gang med 2)</a:t>
          </a:r>
          <a:endParaRPr lang="nb-NO" b="1" dirty="0"/>
        </a:p>
      </dgm:t>
    </dgm:pt>
    <dgm:pt modelId="{CE6976B6-6507-4F92-84E7-7B4DD19D14D0}" type="parTrans" cxnId="{D1F36024-313F-4F07-A796-F69F0FC73D7D}">
      <dgm:prSet/>
      <dgm:spPr/>
      <dgm:t>
        <a:bodyPr/>
        <a:lstStyle/>
        <a:p>
          <a:endParaRPr lang="nb-NO"/>
        </a:p>
      </dgm:t>
    </dgm:pt>
    <dgm:pt modelId="{D0E0FBB2-4350-4D77-A548-3B459C44C73E}" type="sibTrans" cxnId="{D1F36024-313F-4F07-A796-F69F0FC73D7D}">
      <dgm:prSet/>
      <dgm:spPr/>
      <dgm:t>
        <a:bodyPr/>
        <a:lstStyle/>
        <a:p>
          <a:endParaRPr lang="nb-NO"/>
        </a:p>
      </dgm:t>
    </dgm:pt>
    <dgm:pt modelId="{73C64E50-C27B-4047-AA73-256D982006F3}">
      <dgm:prSet/>
      <dgm:spPr/>
      <dgm:t>
        <a:bodyPr/>
        <a:lstStyle/>
        <a:p>
          <a:pPr rtl="0"/>
          <a:r>
            <a:rPr lang="nb-NO" b="1" i="0" u="none" dirty="0" smtClean="0"/>
            <a:t>Bevissthet</a:t>
          </a:r>
          <a:endParaRPr lang="nb-NO" b="0" i="0" u="none" dirty="0"/>
        </a:p>
      </dgm:t>
    </dgm:pt>
    <dgm:pt modelId="{BCAB4E26-89EE-4792-818A-FBFC3329A802}" type="parTrans" cxnId="{7ECFF2EF-1735-4CF7-8C26-4D00FAD03C9A}">
      <dgm:prSet/>
      <dgm:spPr/>
      <dgm:t>
        <a:bodyPr/>
        <a:lstStyle/>
        <a:p>
          <a:endParaRPr lang="nb-NO"/>
        </a:p>
      </dgm:t>
    </dgm:pt>
    <dgm:pt modelId="{787CDB0E-C146-47C8-AF79-DFD2774442A8}" type="sibTrans" cxnId="{7ECFF2EF-1735-4CF7-8C26-4D00FAD03C9A}">
      <dgm:prSet/>
      <dgm:spPr/>
      <dgm:t>
        <a:bodyPr/>
        <a:lstStyle/>
        <a:p>
          <a:endParaRPr lang="nb-NO"/>
        </a:p>
      </dgm:t>
    </dgm:pt>
    <dgm:pt modelId="{A292CBAA-7509-4776-AB8D-221FECEFC065}">
      <dgm:prSet/>
      <dgm:spPr/>
      <dgm:t>
        <a:bodyPr/>
        <a:lstStyle/>
        <a:p>
          <a:r>
            <a:rPr lang="nb-NO" b="1" dirty="0" smtClean="0"/>
            <a:t>Vurder AVPU</a:t>
          </a:r>
          <a:r>
            <a:rPr lang="nb-NO" b="1" baseline="0" dirty="0" smtClean="0"/>
            <a:t> (Alert, Voice, Pain, Unconscious)*, ny forvirring</a:t>
          </a:r>
          <a:endParaRPr lang="nb-NO" b="1" dirty="0"/>
        </a:p>
      </dgm:t>
    </dgm:pt>
    <dgm:pt modelId="{17C2C35C-F1CE-4EE7-837A-1E7CFC903A86}" type="parTrans" cxnId="{063552AA-F4A2-4907-A52E-BF6B097BC2E1}">
      <dgm:prSet/>
      <dgm:spPr/>
      <dgm:t>
        <a:bodyPr/>
        <a:lstStyle/>
        <a:p>
          <a:endParaRPr lang="nb-NO"/>
        </a:p>
      </dgm:t>
    </dgm:pt>
    <dgm:pt modelId="{8A8E4FEA-48E4-4A9A-B613-1FDA5BA9A53C}" type="sibTrans" cxnId="{063552AA-F4A2-4907-A52E-BF6B097BC2E1}">
      <dgm:prSet/>
      <dgm:spPr/>
      <dgm:t>
        <a:bodyPr/>
        <a:lstStyle/>
        <a:p>
          <a:endParaRPr lang="nb-NO"/>
        </a:p>
      </dgm:t>
    </dgm:pt>
    <dgm:pt modelId="{E164EC9C-F390-4B92-B1DD-F8D5F256ACEF}">
      <dgm:prSet/>
      <dgm:spPr/>
      <dgm:t>
        <a:bodyPr/>
        <a:lstStyle/>
        <a:p>
          <a:pPr rtl="0"/>
          <a:r>
            <a:rPr lang="nb-NO" b="1" i="0" u="none" dirty="0" smtClean="0"/>
            <a:t>Skade</a:t>
          </a:r>
          <a:endParaRPr lang="nb-NO" b="0" i="0" u="none" dirty="0"/>
        </a:p>
      </dgm:t>
    </dgm:pt>
    <dgm:pt modelId="{5FEEFCED-8A78-46A1-ABB4-C656B9675E21}" type="parTrans" cxnId="{892EE6DB-62FD-421C-A7A5-47A9BB168703}">
      <dgm:prSet/>
      <dgm:spPr/>
      <dgm:t>
        <a:bodyPr/>
        <a:lstStyle/>
        <a:p>
          <a:endParaRPr lang="nb-NO"/>
        </a:p>
      </dgm:t>
    </dgm:pt>
    <dgm:pt modelId="{95E38D91-0ACF-4F67-A1F9-97CB019FE3E3}" type="sibTrans" cxnId="{892EE6DB-62FD-421C-A7A5-47A9BB168703}">
      <dgm:prSet/>
      <dgm:spPr/>
      <dgm:t>
        <a:bodyPr/>
        <a:lstStyle/>
        <a:p>
          <a:endParaRPr lang="nb-NO"/>
        </a:p>
      </dgm:t>
    </dgm:pt>
    <dgm:pt modelId="{74B11283-D2D5-4197-9F05-85B38BFBB163}">
      <dgm:prSet/>
      <dgm:spPr/>
      <dgm:t>
        <a:bodyPr/>
        <a:lstStyle/>
        <a:p>
          <a:r>
            <a:rPr lang="nb-NO" b="1" dirty="0" smtClean="0"/>
            <a:t>1 poeng hvis skade</a:t>
          </a:r>
          <a:endParaRPr lang="nb-NO" b="1" dirty="0"/>
        </a:p>
      </dgm:t>
    </dgm:pt>
    <dgm:pt modelId="{536EFD3F-C561-4FEC-AAA6-82CFF3ED3433}" type="parTrans" cxnId="{E051CE40-5968-4818-8387-3DE040009517}">
      <dgm:prSet/>
      <dgm:spPr/>
      <dgm:t>
        <a:bodyPr/>
        <a:lstStyle/>
        <a:p>
          <a:endParaRPr lang="nb-NO"/>
        </a:p>
      </dgm:t>
    </dgm:pt>
    <dgm:pt modelId="{2FCC4C56-E982-4386-9C1C-6CDD54F327A7}" type="sibTrans" cxnId="{E051CE40-5968-4818-8387-3DE040009517}">
      <dgm:prSet/>
      <dgm:spPr/>
      <dgm:t>
        <a:bodyPr/>
        <a:lstStyle/>
        <a:p>
          <a:endParaRPr lang="nb-NO"/>
        </a:p>
      </dgm:t>
    </dgm:pt>
    <dgm:pt modelId="{007B0353-C173-4CE7-B967-2E3D58816596}">
      <dgm:prSet/>
      <dgm:spPr/>
      <dgm:t>
        <a:bodyPr/>
        <a:lstStyle/>
        <a:p>
          <a:pPr rtl="0"/>
          <a:r>
            <a:rPr lang="nb-NO" b="1" i="0" u="none" dirty="0" smtClean="0"/>
            <a:t>Mobilitet</a:t>
          </a:r>
          <a:endParaRPr lang="nb-NO" b="0" i="0" u="none" dirty="0"/>
        </a:p>
      </dgm:t>
    </dgm:pt>
    <dgm:pt modelId="{BACA06F0-7B8F-47FD-B724-519023D8FF43}" type="parTrans" cxnId="{F4907587-8294-4244-8BEE-58C2E7A9ED39}">
      <dgm:prSet/>
      <dgm:spPr/>
      <dgm:t>
        <a:bodyPr/>
        <a:lstStyle/>
        <a:p>
          <a:endParaRPr lang="nb-NO"/>
        </a:p>
      </dgm:t>
    </dgm:pt>
    <dgm:pt modelId="{824B507D-36E2-43B2-8509-504727DBB899}" type="sibTrans" cxnId="{F4907587-8294-4244-8BEE-58C2E7A9ED39}">
      <dgm:prSet/>
      <dgm:spPr/>
      <dgm:t>
        <a:bodyPr/>
        <a:lstStyle/>
        <a:p>
          <a:endParaRPr lang="nb-NO"/>
        </a:p>
      </dgm:t>
    </dgm:pt>
    <dgm:pt modelId="{3FA1357F-683C-426D-B4A8-C437E54E61D8}" type="pres">
      <dgm:prSet presAssocID="{AE6A0E02-0906-479C-9DAB-AA4D62F892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5A5567A6-995A-4EA1-897F-BCCE52FF0B6B}" type="pres">
      <dgm:prSet presAssocID="{46C4B3DA-8244-476E-A63D-EBE2261B047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D61A2B7-9224-4E70-B440-7D39BEA85BFF}" type="pres">
      <dgm:prSet presAssocID="{46C4B3DA-8244-476E-A63D-EBE2261B0477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BCD133E-736D-4944-8CE4-ECBA3654140B}" type="pres">
      <dgm:prSet presAssocID="{836CFA14-160A-4CF6-A455-71DE55F4545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653BE22-42A4-401B-A5DD-13C9E51195B3}" type="pres">
      <dgm:prSet presAssocID="{836CFA14-160A-4CF6-A455-71DE55F4545C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CD4DE09-EF10-47BC-AF80-4C2302D8BA4E}" type="pres">
      <dgm:prSet presAssocID="{73C64E50-C27B-4047-AA73-256D982006F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22A5E3D-8589-4F93-BF78-4DB8AFDF4687}" type="pres">
      <dgm:prSet presAssocID="{73C64E50-C27B-4047-AA73-256D982006F3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4FF25D8-7C87-4BDB-B76F-4AD01BD95654}" type="pres">
      <dgm:prSet presAssocID="{E164EC9C-F390-4B92-B1DD-F8D5F256ACE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712A156-063B-4542-AA51-FE5A7CC404D5}" type="pres">
      <dgm:prSet presAssocID="{E164EC9C-F390-4B92-B1DD-F8D5F256ACEF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FB47FC4-F489-46A9-A361-76F70FA8CE68}" type="pres">
      <dgm:prSet presAssocID="{007B0353-C173-4CE7-B967-2E3D5881659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3F081E2-BC61-4EC7-914C-883EDC2402D9}" type="pres">
      <dgm:prSet presAssocID="{007B0353-C173-4CE7-B967-2E3D58816596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1F36024-313F-4F07-A796-F69F0FC73D7D}" srcId="{836CFA14-160A-4CF6-A455-71DE55F4545C}" destId="{08527B43-10B0-4360-96B6-3E4AAF33031D}" srcOrd="0" destOrd="0" parTransId="{CE6976B6-6507-4F92-84E7-7B4DD19D14D0}" sibTransId="{D0E0FBB2-4350-4D77-A548-3B459C44C73E}"/>
    <dgm:cxn modelId="{7ECFF2EF-1735-4CF7-8C26-4D00FAD03C9A}" srcId="{AE6A0E02-0906-479C-9DAB-AA4D62F892FA}" destId="{73C64E50-C27B-4047-AA73-256D982006F3}" srcOrd="2" destOrd="0" parTransId="{BCAB4E26-89EE-4792-818A-FBFC3329A802}" sibTransId="{787CDB0E-C146-47C8-AF79-DFD2774442A8}"/>
    <dgm:cxn modelId="{BEB597CB-F7AB-4CA3-8C0B-DB65CCA3AD02}" type="presOf" srcId="{74B11283-D2D5-4197-9F05-85B38BFBB163}" destId="{2712A156-063B-4542-AA51-FE5A7CC404D5}" srcOrd="0" destOrd="0" presId="urn:microsoft.com/office/officeart/2005/8/layout/vList2"/>
    <dgm:cxn modelId="{892EE6DB-62FD-421C-A7A5-47A9BB168703}" srcId="{AE6A0E02-0906-479C-9DAB-AA4D62F892FA}" destId="{E164EC9C-F390-4B92-B1DD-F8D5F256ACEF}" srcOrd="3" destOrd="0" parTransId="{5FEEFCED-8A78-46A1-ABB4-C656B9675E21}" sibTransId="{95E38D91-0ACF-4F67-A1F9-97CB019FE3E3}"/>
    <dgm:cxn modelId="{B315C4F4-39AE-4338-902E-85EAAD2F35D7}" type="presOf" srcId="{7383E77E-CE93-47FD-BE35-BC10A7B52E73}" destId="{FD61A2B7-9224-4E70-B440-7D39BEA85BFF}" srcOrd="0" destOrd="0" presId="urn:microsoft.com/office/officeart/2005/8/layout/vList2"/>
    <dgm:cxn modelId="{9CA0B374-3C72-405B-B30C-7AB1ED6B6BC4}" srcId="{007B0353-C173-4CE7-B967-2E3D58816596}" destId="{CA4E8FF6-1EA5-4BEE-8D66-EC1C5F7388F6}" srcOrd="0" destOrd="0" parTransId="{73FA9603-82C0-48FA-8AE0-631B0B7B34D5}" sibTransId="{DDEA53CD-E152-4908-830B-76DF0F75F0CA}"/>
    <dgm:cxn modelId="{A95CE7FF-607B-4006-BFA4-9624151BB031}" type="presOf" srcId="{46C4B3DA-8244-476E-A63D-EBE2261B0477}" destId="{5A5567A6-995A-4EA1-897F-BCCE52FF0B6B}" srcOrd="0" destOrd="0" presId="urn:microsoft.com/office/officeart/2005/8/layout/vList2"/>
    <dgm:cxn modelId="{29843633-5B90-42B6-8F32-5B7875D415CA}" type="presOf" srcId="{836CFA14-160A-4CF6-A455-71DE55F4545C}" destId="{2BCD133E-736D-4944-8CE4-ECBA3654140B}" srcOrd="0" destOrd="0" presId="urn:microsoft.com/office/officeart/2005/8/layout/vList2"/>
    <dgm:cxn modelId="{D2822F19-4584-4250-8E02-5A2BC58E6E31}" type="presOf" srcId="{08527B43-10B0-4360-96B6-3E4AAF33031D}" destId="{3653BE22-42A4-401B-A5DD-13C9E51195B3}" srcOrd="0" destOrd="0" presId="urn:microsoft.com/office/officeart/2005/8/layout/vList2"/>
    <dgm:cxn modelId="{FBE2D0CF-6EBA-475E-86DF-1137E9F43E21}" srcId="{46C4B3DA-8244-476E-A63D-EBE2261B0477}" destId="{7383E77E-CE93-47FD-BE35-BC10A7B52E73}" srcOrd="0" destOrd="0" parTransId="{40CBC9AA-74C5-4AAF-B867-3F76B06FE8CF}" sibTransId="{07F98102-75A8-4D04-B970-C7E3C8006068}"/>
    <dgm:cxn modelId="{CDFE6AD4-948E-4E13-9486-1D19F64C8AC6}" type="presOf" srcId="{E164EC9C-F390-4B92-B1DD-F8D5F256ACEF}" destId="{B4FF25D8-7C87-4BDB-B76F-4AD01BD95654}" srcOrd="0" destOrd="0" presId="urn:microsoft.com/office/officeart/2005/8/layout/vList2"/>
    <dgm:cxn modelId="{1307D96D-D48C-4679-8A30-CAC867A6716B}" type="presOf" srcId="{AE6A0E02-0906-479C-9DAB-AA4D62F892FA}" destId="{3FA1357F-683C-426D-B4A8-C437E54E61D8}" srcOrd="0" destOrd="0" presId="urn:microsoft.com/office/officeart/2005/8/layout/vList2"/>
    <dgm:cxn modelId="{AEC89287-BC93-4101-821A-27F52C0DDF11}" srcId="{AE6A0E02-0906-479C-9DAB-AA4D62F892FA}" destId="{46C4B3DA-8244-476E-A63D-EBE2261B0477}" srcOrd="0" destOrd="0" parTransId="{7F5E821F-82DC-42F4-AC43-E2707A238FAD}" sibTransId="{91EBFDD4-C53A-4BA3-BF05-1E965566E081}"/>
    <dgm:cxn modelId="{D03172DA-C3D7-4AFD-B03D-FF4D6254D320}" type="presOf" srcId="{007B0353-C173-4CE7-B967-2E3D58816596}" destId="{BFB47FC4-F489-46A9-A361-76F70FA8CE68}" srcOrd="0" destOrd="0" presId="urn:microsoft.com/office/officeart/2005/8/layout/vList2"/>
    <dgm:cxn modelId="{F4907587-8294-4244-8BEE-58C2E7A9ED39}" srcId="{AE6A0E02-0906-479C-9DAB-AA4D62F892FA}" destId="{007B0353-C173-4CE7-B967-2E3D58816596}" srcOrd="4" destOrd="0" parTransId="{BACA06F0-7B8F-47FD-B724-519023D8FF43}" sibTransId="{824B507D-36E2-43B2-8509-504727DBB899}"/>
    <dgm:cxn modelId="{5278D9A8-5287-4914-966C-B8FC83520BF7}" type="presOf" srcId="{73C64E50-C27B-4047-AA73-256D982006F3}" destId="{2CD4DE09-EF10-47BC-AF80-4C2302D8BA4E}" srcOrd="0" destOrd="0" presId="urn:microsoft.com/office/officeart/2005/8/layout/vList2"/>
    <dgm:cxn modelId="{E051CE40-5968-4818-8387-3DE040009517}" srcId="{E164EC9C-F390-4B92-B1DD-F8D5F256ACEF}" destId="{74B11283-D2D5-4197-9F05-85B38BFBB163}" srcOrd="0" destOrd="0" parTransId="{536EFD3F-C561-4FEC-AAA6-82CFF3ED3433}" sibTransId="{2FCC4C56-E982-4386-9C1C-6CDD54F327A7}"/>
    <dgm:cxn modelId="{E90D0C15-A173-44F0-A7F1-99358599221F}" type="presOf" srcId="{A292CBAA-7509-4776-AB8D-221FECEFC065}" destId="{122A5E3D-8589-4F93-BF78-4DB8AFDF4687}" srcOrd="0" destOrd="0" presId="urn:microsoft.com/office/officeart/2005/8/layout/vList2"/>
    <dgm:cxn modelId="{0632E528-5CC0-490F-8FB3-26C64EEB8B7E}" srcId="{AE6A0E02-0906-479C-9DAB-AA4D62F892FA}" destId="{836CFA14-160A-4CF6-A455-71DE55F4545C}" srcOrd="1" destOrd="0" parTransId="{F0DB500B-7ADD-4761-B5A8-060464C5B952}" sibTransId="{C66E4461-425D-4DA7-A12E-64746196A043}"/>
    <dgm:cxn modelId="{E542856F-EF3B-4F1D-BF34-77E72A115DA0}" type="presOf" srcId="{CA4E8FF6-1EA5-4BEE-8D66-EC1C5F7388F6}" destId="{63F081E2-BC61-4EC7-914C-883EDC2402D9}" srcOrd="0" destOrd="0" presId="urn:microsoft.com/office/officeart/2005/8/layout/vList2"/>
    <dgm:cxn modelId="{063552AA-F4A2-4907-A52E-BF6B097BC2E1}" srcId="{73C64E50-C27B-4047-AA73-256D982006F3}" destId="{A292CBAA-7509-4776-AB8D-221FECEFC065}" srcOrd="0" destOrd="0" parTransId="{17C2C35C-F1CE-4EE7-837A-1E7CFC903A86}" sibTransId="{8A8E4FEA-48E4-4A9A-B613-1FDA5BA9A53C}"/>
    <dgm:cxn modelId="{F41535AF-BD61-4BAA-9D04-03A5DD13349E}" type="presParOf" srcId="{3FA1357F-683C-426D-B4A8-C437E54E61D8}" destId="{5A5567A6-995A-4EA1-897F-BCCE52FF0B6B}" srcOrd="0" destOrd="0" presId="urn:microsoft.com/office/officeart/2005/8/layout/vList2"/>
    <dgm:cxn modelId="{4C12AB13-EF24-4ACB-99D5-9DC3EE3B32A4}" type="presParOf" srcId="{3FA1357F-683C-426D-B4A8-C437E54E61D8}" destId="{FD61A2B7-9224-4E70-B440-7D39BEA85BFF}" srcOrd="1" destOrd="0" presId="urn:microsoft.com/office/officeart/2005/8/layout/vList2"/>
    <dgm:cxn modelId="{05E77764-B823-412E-AB75-3F82B50FBCDB}" type="presParOf" srcId="{3FA1357F-683C-426D-B4A8-C437E54E61D8}" destId="{2BCD133E-736D-4944-8CE4-ECBA3654140B}" srcOrd="2" destOrd="0" presId="urn:microsoft.com/office/officeart/2005/8/layout/vList2"/>
    <dgm:cxn modelId="{64638036-A9BD-4B53-8636-167110E2539D}" type="presParOf" srcId="{3FA1357F-683C-426D-B4A8-C437E54E61D8}" destId="{3653BE22-42A4-401B-A5DD-13C9E51195B3}" srcOrd="3" destOrd="0" presId="urn:microsoft.com/office/officeart/2005/8/layout/vList2"/>
    <dgm:cxn modelId="{81F30586-97DB-4843-BDFC-9C4358A36809}" type="presParOf" srcId="{3FA1357F-683C-426D-B4A8-C437E54E61D8}" destId="{2CD4DE09-EF10-47BC-AF80-4C2302D8BA4E}" srcOrd="4" destOrd="0" presId="urn:microsoft.com/office/officeart/2005/8/layout/vList2"/>
    <dgm:cxn modelId="{7CC31B9F-93D1-461D-A0D2-0ADF6031F77C}" type="presParOf" srcId="{3FA1357F-683C-426D-B4A8-C437E54E61D8}" destId="{122A5E3D-8589-4F93-BF78-4DB8AFDF4687}" srcOrd="5" destOrd="0" presId="urn:microsoft.com/office/officeart/2005/8/layout/vList2"/>
    <dgm:cxn modelId="{6E455864-5CD6-4DCF-95A0-13F1186C80E9}" type="presParOf" srcId="{3FA1357F-683C-426D-B4A8-C437E54E61D8}" destId="{B4FF25D8-7C87-4BDB-B76F-4AD01BD95654}" srcOrd="6" destOrd="0" presId="urn:microsoft.com/office/officeart/2005/8/layout/vList2"/>
    <dgm:cxn modelId="{33E61078-629C-446D-B0F9-58CC1C1ECFE7}" type="presParOf" srcId="{3FA1357F-683C-426D-B4A8-C437E54E61D8}" destId="{2712A156-063B-4542-AA51-FE5A7CC404D5}" srcOrd="7" destOrd="0" presId="urn:microsoft.com/office/officeart/2005/8/layout/vList2"/>
    <dgm:cxn modelId="{0D792F56-5E18-41CB-B4AD-CEB705A2F1EB}" type="presParOf" srcId="{3FA1357F-683C-426D-B4A8-C437E54E61D8}" destId="{BFB47FC4-F489-46A9-A361-76F70FA8CE68}" srcOrd="8" destOrd="0" presId="urn:microsoft.com/office/officeart/2005/8/layout/vList2"/>
    <dgm:cxn modelId="{840B01DF-3B31-43F0-A482-998DACEFD3F5}" type="presParOf" srcId="{3FA1357F-683C-426D-B4A8-C437E54E61D8}" destId="{63F081E2-BC61-4EC7-914C-883EDC2402D9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0B20AF8-24A7-4650-8646-D7E71215E152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DFCA09B-C31B-41C6-87A7-E9E3E7B2DEC0}">
      <dgm:prSet phldrT="[Tekst]"/>
      <dgm:spPr/>
      <dgm:t>
        <a:bodyPr/>
        <a:lstStyle/>
        <a:p>
          <a:r>
            <a:rPr lang="nb-NO" b="1" dirty="0" smtClean="0"/>
            <a:t>Alert (A)</a:t>
          </a:r>
          <a:endParaRPr lang="nb-NO" b="1" dirty="0"/>
        </a:p>
      </dgm:t>
    </dgm:pt>
    <dgm:pt modelId="{1F0670AA-5AB2-4B75-8772-A26EE7281A04}" type="parTrans" cxnId="{2305B3DE-233E-4EE3-93AD-A32004D2BEE3}">
      <dgm:prSet/>
      <dgm:spPr/>
      <dgm:t>
        <a:bodyPr/>
        <a:lstStyle/>
        <a:p>
          <a:endParaRPr lang="nb-NO"/>
        </a:p>
      </dgm:t>
    </dgm:pt>
    <dgm:pt modelId="{CA555D8E-499A-423B-9EFE-F5A427141EF5}" type="sibTrans" cxnId="{2305B3DE-233E-4EE3-93AD-A32004D2BEE3}">
      <dgm:prSet/>
      <dgm:spPr/>
      <dgm:t>
        <a:bodyPr/>
        <a:lstStyle/>
        <a:p>
          <a:endParaRPr lang="nb-NO"/>
        </a:p>
      </dgm:t>
    </dgm:pt>
    <dgm:pt modelId="{ED8805D4-CC0C-41F6-B057-79B1BBD31791}">
      <dgm:prSet phldrT="[Tekst]"/>
      <dgm:spPr/>
      <dgm:t>
        <a:bodyPr/>
        <a:lstStyle/>
        <a:p>
          <a:r>
            <a:rPr lang="nb-NO" dirty="0" smtClean="0"/>
            <a:t>Pasienten er våken.</a:t>
          </a:r>
          <a:endParaRPr lang="nb-NO" dirty="0"/>
        </a:p>
      </dgm:t>
    </dgm:pt>
    <dgm:pt modelId="{FBBB98DF-D1EE-4449-B07E-C6B25ECD3D9B}" type="parTrans" cxnId="{0D7F7263-C2DC-4D92-AA53-587680F5120E}">
      <dgm:prSet/>
      <dgm:spPr/>
      <dgm:t>
        <a:bodyPr/>
        <a:lstStyle/>
        <a:p>
          <a:endParaRPr lang="nb-NO"/>
        </a:p>
      </dgm:t>
    </dgm:pt>
    <dgm:pt modelId="{2C49137D-3C54-4BBA-9526-D4B258FA7FA8}" type="sibTrans" cxnId="{0D7F7263-C2DC-4D92-AA53-587680F5120E}">
      <dgm:prSet/>
      <dgm:spPr/>
      <dgm:t>
        <a:bodyPr/>
        <a:lstStyle/>
        <a:p>
          <a:endParaRPr lang="nb-NO"/>
        </a:p>
      </dgm:t>
    </dgm:pt>
    <dgm:pt modelId="{FF0FB84E-FB49-4C38-8BD2-682C730D8F39}">
      <dgm:prSet phldrT="[Tekst]"/>
      <dgm:spPr/>
      <dgm:t>
        <a:bodyPr/>
        <a:lstStyle/>
        <a:p>
          <a:r>
            <a:rPr lang="nb-NO" b="1" dirty="0" smtClean="0"/>
            <a:t>Voice (V)</a:t>
          </a:r>
          <a:endParaRPr lang="nb-NO" b="1" dirty="0"/>
        </a:p>
      </dgm:t>
    </dgm:pt>
    <dgm:pt modelId="{7DD8C509-7431-4801-AA38-3222F1A1D392}" type="parTrans" cxnId="{BE61268C-1D9E-415C-9651-B97E6D6386AD}">
      <dgm:prSet/>
      <dgm:spPr/>
      <dgm:t>
        <a:bodyPr/>
        <a:lstStyle/>
        <a:p>
          <a:endParaRPr lang="nb-NO"/>
        </a:p>
      </dgm:t>
    </dgm:pt>
    <dgm:pt modelId="{2A08A598-E887-4A73-AE9B-208596D86F87}" type="sibTrans" cxnId="{BE61268C-1D9E-415C-9651-B97E6D6386AD}">
      <dgm:prSet/>
      <dgm:spPr/>
      <dgm:t>
        <a:bodyPr/>
        <a:lstStyle/>
        <a:p>
          <a:endParaRPr lang="nb-NO"/>
        </a:p>
      </dgm:t>
    </dgm:pt>
    <dgm:pt modelId="{D4F81D24-0FE9-4629-BE29-60C16975787C}">
      <dgm:prSet phldrT="[Tekst]"/>
      <dgm:spPr/>
      <dgm:t>
        <a:bodyPr/>
        <a:lstStyle/>
        <a:p>
          <a:pPr rtl="0"/>
          <a:r>
            <a:rPr lang="nb-NO" dirty="0" smtClean="0"/>
            <a:t>Pasienten er ikke fullt våken, reagerer</a:t>
          </a:r>
          <a:r>
            <a:rPr lang="nb-NO" baseline="0" dirty="0" smtClean="0"/>
            <a:t> bare ved tiltale.</a:t>
          </a:r>
          <a:endParaRPr lang="nb-NO" dirty="0"/>
        </a:p>
      </dgm:t>
    </dgm:pt>
    <dgm:pt modelId="{0905A639-C182-48E6-A498-4C56102A8BA3}" type="parTrans" cxnId="{9E3954F1-3AD8-487D-A69E-1A15648BB266}">
      <dgm:prSet/>
      <dgm:spPr/>
      <dgm:t>
        <a:bodyPr/>
        <a:lstStyle/>
        <a:p>
          <a:endParaRPr lang="nb-NO"/>
        </a:p>
      </dgm:t>
    </dgm:pt>
    <dgm:pt modelId="{8520E4EF-BD3F-41EF-B226-E633D745AC6A}" type="sibTrans" cxnId="{9E3954F1-3AD8-487D-A69E-1A15648BB266}">
      <dgm:prSet/>
      <dgm:spPr/>
      <dgm:t>
        <a:bodyPr/>
        <a:lstStyle/>
        <a:p>
          <a:endParaRPr lang="nb-NO"/>
        </a:p>
      </dgm:t>
    </dgm:pt>
    <dgm:pt modelId="{735879A5-29F1-4E7F-B1F6-12557F0F6FD7}">
      <dgm:prSet phldrT="[Tekst]"/>
      <dgm:spPr/>
      <dgm:t>
        <a:bodyPr/>
        <a:lstStyle/>
        <a:p>
          <a:r>
            <a:rPr lang="nb-NO" b="1" dirty="0" smtClean="0"/>
            <a:t>Pain (P)</a:t>
          </a:r>
          <a:endParaRPr lang="nb-NO" b="1" dirty="0"/>
        </a:p>
      </dgm:t>
    </dgm:pt>
    <dgm:pt modelId="{371A7AE9-DCF5-4066-8D0B-41A56DC58386}" type="parTrans" cxnId="{30F189D0-E4B7-4FC5-BAB6-A08535EBC5D7}">
      <dgm:prSet/>
      <dgm:spPr/>
      <dgm:t>
        <a:bodyPr/>
        <a:lstStyle/>
        <a:p>
          <a:endParaRPr lang="nb-NO"/>
        </a:p>
      </dgm:t>
    </dgm:pt>
    <dgm:pt modelId="{BED1F244-1B06-4C5E-B846-D804B37A523F}" type="sibTrans" cxnId="{30F189D0-E4B7-4FC5-BAB6-A08535EBC5D7}">
      <dgm:prSet/>
      <dgm:spPr/>
      <dgm:t>
        <a:bodyPr/>
        <a:lstStyle/>
        <a:p>
          <a:endParaRPr lang="nb-NO"/>
        </a:p>
      </dgm:t>
    </dgm:pt>
    <dgm:pt modelId="{80D4AB10-DD7C-44B5-B148-73AC659A87E3}">
      <dgm:prSet phldrT="[Tekst]"/>
      <dgm:spPr/>
      <dgm:t>
        <a:bodyPr/>
        <a:lstStyle/>
        <a:p>
          <a:pPr rtl="0"/>
          <a:r>
            <a:rPr lang="nb-NO" dirty="0" smtClean="0"/>
            <a:t>Pasienten</a:t>
          </a:r>
          <a:r>
            <a:rPr lang="nb-NO" baseline="0" dirty="0" smtClean="0"/>
            <a:t> er ikke våken og reagerer bare på smertestimuli.</a:t>
          </a:r>
          <a:endParaRPr lang="nb-NO" dirty="0"/>
        </a:p>
      </dgm:t>
    </dgm:pt>
    <dgm:pt modelId="{C81FB2C0-B313-45A6-B9E1-EB07C6B03585}" type="parTrans" cxnId="{FB58ADFF-D569-493A-B439-7597293CAA69}">
      <dgm:prSet/>
      <dgm:spPr/>
      <dgm:t>
        <a:bodyPr/>
        <a:lstStyle/>
        <a:p>
          <a:endParaRPr lang="nb-NO"/>
        </a:p>
      </dgm:t>
    </dgm:pt>
    <dgm:pt modelId="{8B7BF10A-C9AA-442B-B355-18FD3747DD74}" type="sibTrans" cxnId="{FB58ADFF-D569-493A-B439-7597293CAA69}">
      <dgm:prSet/>
      <dgm:spPr/>
      <dgm:t>
        <a:bodyPr/>
        <a:lstStyle/>
        <a:p>
          <a:endParaRPr lang="nb-NO"/>
        </a:p>
      </dgm:t>
    </dgm:pt>
    <dgm:pt modelId="{C52F67FF-1094-4E34-B319-31EB9AF45AD1}">
      <dgm:prSet phldrT="[Tekst]"/>
      <dgm:spPr/>
      <dgm:t>
        <a:bodyPr/>
        <a:lstStyle/>
        <a:p>
          <a:r>
            <a:rPr lang="nb-NO" b="1" dirty="0" smtClean="0"/>
            <a:t>Unconscious (U)</a:t>
          </a:r>
          <a:endParaRPr lang="nb-NO" b="1" dirty="0"/>
        </a:p>
      </dgm:t>
    </dgm:pt>
    <dgm:pt modelId="{6CD88909-A999-41C6-B42F-2994F22BD626}" type="parTrans" cxnId="{31016912-50EE-4947-8C2E-F714C9118D0A}">
      <dgm:prSet/>
      <dgm:spPr/>
      <dgm:t>
        <a:bodyPr/>
        <a:lstStyle/>
        <a:p>
          <a:endParaRPr lang="nb-NO"/>
        </a:p>
      </dgm:t>
    </dgm:pt>
    <dgm:pt modelId="{43A08B78-3575-479A-A870-567B7981B556}" type="sibTrans" cxnId="{31016912-50EE-4947-8C2E-F714C9118D0A}">
      <dgm:prSet/>
      <dgm:spPr/>
      <dgm:t>
        <a:bodyPr/>
        <a:lstStyle/>
        <a:p>
          <a:endParaRPr lang="nb-NO"/>
        </a:p>
      </dgm:t>
    </dgm:pt>
    <dgm:pt modelId="{4BA907D1-AB8F-4AC8-92D8-BAE2311110C8}">
      <dgm:prSet phldrT="[Tekst]"/>
      <dgm:spPr/>
      <dgm:t>
        <a:bodyPr/>
        <a:lstStyle/>
        <a:p>
          <a:r>
            <a:rPr lang="nb-NO" dirty="0" smtClean="0"/>
            <a:t>Pasienten reagerer</a:t>
          </a:r>
          <a:r>
            <a:rPr lang="nb-NO" baseline="0" dirty="0" smtClean="0"/>
            <a:t> verken på tiltale eller smertestimuli og er beviss</a:t>
          </a:r>
          <a:r>
            <a:rPr lang="nb-NO" dirty="0" smtClean="0"/>
            <a:t>tløs.</a:t>
          </a:r>
          <a:endParaRPr lang="nb-NO" dirty="0"/>
        </a:p>
      </dgm:t>
    </dgm:pt>
    <dgm:pt modelId="{BDEA8909-E18F-4EB5-B3AE-76A2687A27F4}" type="parTrans" cxnId="{59DF85E8-7DB9-4CA3-8EBC-71A038F7AEDC}">
      <dgm:prSet/>
      <dgm:spPr/>
      <dgm:t>
        <a:bodyPr/>
        <a:lstStyle/>
        <a:p>
          <a:endParaRPr lang="nb-NO"/>
        </a:p>
      </dgm:t>
    </dgm:pt>
    <dgm:pt modelId="{B855C2FE-C791-4580-BC00-9B5C6A180B06}" type="sibTrans" cxnId="{59DF85E8-7DB9-4CA3-8EBC-71A038F7AEDC}">
      <dgm:prSet/>
      <dgm:spPr/>
      <dgm:t>
        <a:bodyPr/>
        <a:lstStyle/>
        <a:p>
          <a:endParaRPr lang="nb-NO"/>
        </a:p>
      </dgm:t>
    </dgm:pt>
    <dgm:pt modelId="{1D90CEE5-C4E4-4621-B4F8-57E4D3CFB2A9}">
      <dgm:prSet phldrT="[Tekst]" custT="1"/>
      <dgm:spPr/>
      <dgm:t>
        <a:bodyPr/>
        <a:lstStyle/>
        <a:p>
          <a:r>
            <a:rPr lang="nb-NO" sz="1600" b="1" dirty="0" smtClean="0">
              <a:latin typeface="Calibri"/>
            </a:rPr>
            <a:t>NB! </a:t>
          </a:r>
        </a:p>
        <a:p>
          <a:r>
            <a:rPr lang="nb-NO" sz="1600" dirty="0" smtClean="0">
              <a:latin typeface="Calibri"/>
            </a:rPr>
            <a:t>Alle pasienter med intoksikasjon eller hodeskade, eller som skårer utenfor normalområdet A (våken) skal i tillegg vurderes med Glascow Coma Scale (GCS).</a:t>
          </a:r>
          <a:endParaRPr lang="nb-NO" sz="1600" dirty="0"/>
        </a:p>
      </dgm:t>
    </dgm:pt>
    <dgm:pt modelId="{A5A4D75D-C49A-43C1-8C99-D7D85D0D29DD}" type="parTrans" cxnId="{765DE0CE-A70E-46C0-977A-1D34ACAF6E73}">
      <dgm:prSet/>
      <dgm:spPr/>
      <dgm:t>
        <a:bodyPr/>
        <a:lstStyle/>
        <a:p>
          <a:endParaRPr lang="nb-NO"/>
        </a:p>
      </dgm:t>
    </dgm:pt>
    <dgm:pt modelId="{EDCC5528-75F0-4F6C-8908-21E3EE9E2171}" type="sibTrans" cxnId="{765DE0CE-A70E-46C0-977A-1D34ACAF6E73}">
      <dgm:prSet/>
      <dgm:spPr/>
      <dgm:t>
        <a:bodyPr/>
        <a:lstStyle/>
        <a:p>
          <a:endParaRPr lang="nb-NO"/>
        </a:p>
      </dgm:t>
    </dgm:pt>
    <dgm:pt modelId="{28635D96-D627-4D11-A2AB-B8559FB55A36}" type="pres">
      <dgm:prSet presAssocID="{00B20AF8-24A7-4650-8646-D7E71215E1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F06727EF-F54C-4B2C-AC4A-60E31FF9FEFC}" type="pres">
      <dgm:prSet presAssocID="{9DFCA09B-C31B-41C6-87A7-E9E3E7B2DEC0}" presName="linNode" presStyleCnt="0"/>
      <dgm:spPr/>
    </dgm:pt>
    <dgm:pt modelId="{B2F0527E-D487-4DF3-A5DF-7619F9302A49}" type="pres">
      <dgm:prSet presAssocID="{9DFCA09B-C31B-41C6-87A7-E9E3E7B2DEC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66D9D46-D6C9-4187-B5F7-87FF2CDC31CE}" type="pres">
      <dgm:prSet presAssocID="{9DFCA09B-C31B-41C6-87A7-E9E3E7B2DEC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2C62430-0878-4816-B267-82EEF39936BA}" type="pres">
      <dgm:prSet presAssocID="{CA555D8E-499A-423B-9EFE-F5A427141EF5}" presName="sp" presStyleCnt="0"/>
      <dgm:spPr/>
    </dgm:pt>
    <dgm:pt modelId="{8B8118CE-14F3-4FD1-AE9C-D7E395199F8F}" type="pres">
      <dgm:prSet presAssocID="{FF0FB84E-FB49-4C38-8BD2-682C730D8F39}" presName="linNode" presStyleCnt="0"/>
      <dgm:spPr/>
    </dgm:pt>
    <dgm:pt modelId="{C9AAFB13-380E-4E80-AEE5-11C2D805055D}" type="pres">
      <dgm:prSet presAssocID="{FF0FB84E-FB49-4C38-8BD2-682C730D8F3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471C2FD-BD52-4C9A-9AE3-9106835B276C}" type="pres">
      <dgm:prSet presAssocID="{FF0FB84E-FB49-4C38-8BD2-682C730D8F3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D5AF8BD-4310-4623-81FE-3701837F8317}" type="pres">
      <dgm:prSet presAssocID="{2A08A598-E887-4A73-AE9B-208596D86F87}" presName="sp" presStyleCnt="0"/>
      <dgm:spPr/>
    </dgm:pt>
    <dgm:pt modelId="{A2BB6B03-33E3-4CA1-AEE1-0BC598568C2F}" type="pres">
      <dgm:prSet presAssocID="{735879A5-29F1-4E7F-B1F6-12557F0F6FD7}" presName="linNode" presStyleCnt="0"/>
      <dgm:spPr/>
    </dgm:pt>
    <dgm:pt modelId="{E687A666-DBFD-4A08-92AC-287282D075BF}" type="pres">
      <dgm:prSet presAssocID="{735879A5-29F1-4E7F-B1F6-12557F0F6FD7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D38B8DF-8E77-4F5D-9B94-B21C5C4B6C00}" type="pres">
      <dgm:prSet presAssocID="{735879A5-29F1-4E7F-B1F6-12557F0F6FD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4618208-AC0C-44E5-8F98-0ABB1EBE9CF2}" type="pres">
      <dgm:prSet presAssocID="{BED1F244-1B06-4C5E-B846-D804B37A523F}" presName="sp" presStyleCnt="0"/>
      <dgm:spPr/>
    </dgm:pt>
    <dgm:pt modelId="{654A4387-235D-4768-B1CC-CB362401660C}" type="pres">
      <dgm:prSet presAssocID="{C52F67FF-1094-4E34-B319-31EB9AF45AD1}" presName="linNode" presStyleCnt="0"/>
      <dgm:spPr/>
    </dgm:pt>
    <dgm:pt modelId="{F5EB4655-9439-4484-BA35-C18D877553B1}" type="pres">
      <dgm:prSet presAssocID="{C52F67FF-1094-4E34-B319-31EB9AF45AD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76BD479-EC2A-4A44-982C-F60CF947F470}" type="pres">
      <dgm:prSet presAssocID="{C52F67FF-1094-4E34-B319-31EB9AF45AD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77D9D57-2AF0-4B4C-B46E-B1B331B955D1}" type="pres">
      <dgm:prSet presAssocID="{43A08B78-3575-479A-A870-567B7981B556}" presName="sp" presStyleCnt="0"/>
      <dgm:spPr/>
    </dgm:pt>
    <dgm:pt modelId="{442A0DC3-461E-462B-8758-39BC68437310}" type="pres">
      <dgm:prSet presAssocID="{1D90CEE5-C4E4-4621-B4F8-57E4D3CFB2A9}" presName="linNode" presStyleCnt="0"/>
      <dgm:spPr/>
    </dgm:pt>
    <dgm:pt modelId="{1522EDBE-9540-4CA7-A108-70AE303BA891}" type="pres">
      <dgm:prSet presAssocID="{1D90CEE5-C4E4-4621-B4F8-57E4D3CFB2A9}" presName="parentText" presStyleLbl="node1" presStyleIdx="4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305B3DE-233E-4EE3-93AD-A32004D2BEE3}" srcId="{00B20AF8-24A7-4650-8646-D7E71215E152}" destId="{9DFCA09B-C31B-41C6-87A7-E9E3E7B2DEC0}" srcOrd="0" destOrd="0" parTransId="{1F0670AA-5AB2-4B75-8772-A26EE7281A04}" sibTransId="{CA555D8E-499A-423B-9EFE-F5A427141EF5}"/>
    <dgm:cxn modelId="{BD76B14A-6BE9-4003-93CB-88E0135AC3F1}" type="presOf" srcId="{735879A5-29F1-4E7F-B1F6-12557F0F6FD7}" destId="{E687A666-DBFD-4A08-92AC-287282D075BF}" srcOrd="0" destOrd="0" presId="urn:microsoft.com/office/officeart/2005/8/layout/vList5"/>
    <dgm:cxn modelId="{BE61268C-1D9E-415C-9651-B97E6D6386AD}" srcId="{00B20AF8-24A7-4650-8646-D7E71215E152}" destId="{FF0FB84E-FB49-4C38-8BD2-682C730D8F39}" srcOrd="1" destOrd="0" parTransId="{7DD8C509-7431-4801-AA38-3222F1A1D392}" sibTransId="{2A08A598-E887-4A73-AE9B-208596D86F87}"/>
    <dgm:cxn modelId="{31016912-50EE-4947-8C2E-F714C9118D0A}" srcId="{00B20AF8-24A7-4650-8646-D7E71215E152}" destId="{C52F67FF-1094-4E34-B319-31EB9AF45AD1}" srcOrd="3" destOrd="0" parTransId="{6CD88909-A999-41C6-B42F-2994F22BD626}" sibTransId="{43A08B78-3575-479A-A870-567B7981B556}"/>
    <dgm:cxn modelId="{9E3954F1-3AD8-487D-A69E-1A15648BB266}" srcId="{FF0FB84E-FB49-4C38-8BD2-682C730D8F39}" destId="{D4F81D24-0FE9-4629-BE29-60C16975787C}" srcOrd="0" destOrd="0" parTransId="{0905A639-C182-48E6-A498-4C56102A8BA3}" sibTransId="{8520E4EF-BD3F-41EF-B226-E633D745AC6A}"/>
    <dgm:cxn modelId="{C083AC3A-14D2-4A02-9229-E7485E61E66C}" type="presOf" srcId="{ED8805D4-CC0C-41F6-B057-79B1BBD31791}" destId="{366D9D46-D6C9-4187-B5F7-87FF2CDC31CE}" srcOrd="0" destOrd="0" presId="urn:microsoft.com/office/officeart/2005/8/layout/vList5"/>
    <dgm:cxn modelId="{9F13D7C8-9B8B-46DD-83D8-C78B650D117A}" type="presOf" srcId="{1D90CEE5-C4E4-4621-B4F8-57E4D3CFB2A9}" destId="{1522EDBE-9540-4CA7-A108-70AE303BA891}" srcOrd="0" destOrd="0" presId="urn:microsoft.com/office/officeart/2005/8/layout/vList5"/>
    <dgm:cxn modelId="{6EBB209E-BD6C-4EFC-A300-A3FB1586DA1A}" type="presOf" srcId="{9DFCA09B-C31B-41C6-87A7-E9E3E7B2DEC0}" destId="{B2F0527E-D487-4DF3-A5DF-7619F9302A49}" srcOrd="0" destOrd="0" presId="urn:microsoft.com/office/officeart/2005/8/layout/vList5"/>
    <dgm:cxn modelId="{59DF85E8-7DB9-4CA3-8EBC-71A038F7AEDC}" srcId="{C52F67FF-1094-4E34-B319-31EB9AF45AD1}" destId="{4BA907D1-AB8F-4AC8-92D8-BAE2311110C8}" srcOrd="0" destOrd="0" parTransId="{BDEA8909-E18F-4EB5-B3AE-76A2687A27F4}" sibTransId="{B855C2FE-C791-4580-BC00-9B5C6A180B06}"/>
    <dgm:cxn modelId="{FB58ADFF-D569-493A-B439-7597293CAA69}" srcId="{735879A5-29F1-4E7F-B1F6-12557F0F6FD7}" destId="{80D4AB10-DD7C-44B5-B148-73AC659A87E3}" srcOrd="0" destOrd="0" parTransId="{C81FB2C0-B313-45A6-B9E1-EB07C6B03585}" sibTransId="{8B7BF10A-C9AA-442B-B355-18FD3747DD74}"/>
    <dgm:cxn modelId="{1B01AE00-A92E-4C5A-B29D-7E668DF74E95}" type="presOf" srcId="{4BA907D1-AB8F-4AC8-92D8-BAE2311110C8}" destId="{E76BD479-EC2A-4A44-982C-F60CF947F470}" srcOrd="0" destOrd="0" presId="urn:microsoft.com/office/officeart/2005/8/layout/vList5"/>
    <dgm:cxn modelId="{DC1AA5D4-CC0D-4503-9305-3FE9DD50F966}" type="presOf" srcId="{80D4AB10-DD7C-44B5-B148-73AC659A87E3}" destId="{1D38B8DF-8E77-4F5D-9B94-B21C5C4B6C00}" srcOrd="0" destOrd="0" presId="urn:microsoft.com/office/officeart/2005/8/layout/vList5"/>
    <dgm:cxn modelId="{0C79FE9F-9EB3-43AD-B6DB-14B04733534E}" type="presOf" srcId="{00B20AF8-24A7-4650-8646-D7E71215E152}" destId="{28635D96-D627-4D11-A2AB-B8559FB55A36}" srcOrd="0" destOrd="0" presId="urn:microsoft.com/office/officeart/2005/8/layout/vList5"/>
    <dgm:cxn modelId="{30F189D0-E4B7-4FC5-BAB6-A08535EBC5D7}" srcId="{00B20AF8-24A7-4650-8646-D7E71215E152}" destId="{735879A5-29F1-4E7F-B1F6-12557F0F6FD7}" srcOrd="2" destOrd="0" parTransId="{371A7AE9-DCF5-4066-8D0B-41A56DC58386}" sibTransId="{BED1F244-1B06-4C5E-B846-D804B37A523F}"/>
    <dgm:cxn modelId="{0D7F7263-C2DC-4D92-AA53-587680F5120E}" srcId="{9DFCA09B-C31B-41C6-87A7-E9E3E7B2DEC0}" destId="{ED8805D4-CC0C-41F6-B057-79B1BBD31791}" srcOrd="0" destOrd="0" parTransId="{FBBB98DF-D1EE-4449-B07E-C6B25ECD3D9B}" sibTransId="{2C49137D-3C54-4BBA-9526-D4B258FA7FA8}"/>
    <dgm:cxn modelId="{F60C50FC-4EEC-4769-85F4-9BF2E4D853F9}" type="presOf" srcId="{FF0FB84E-FB49-4C38-8BD2-682C730D8F39}" destId="{C9AAFB13-380E-4E80-AEE5-11C2D805055D}" srcOrd="0" destOrd="0" presId="urn:microsoft.com/office/officeart/2005/8/layout/vList5"/>
    <dgm:cxn modelId="{64F8B3FB-80CC-4BF6-AC56-4D227EBEB32B}" type="presOf" srcId="{C52F67FF-1094-4E34-B319-31EB9AF45AD1}" destId="{F5EB4655-9439-4484-BA35-C18D877553B1}" srcOrd="0" destOrd="0" presId="urn:microsoft.com/office/officeart/2005/8/layout/vList5"/>
    <dgm:cxn modelId="{765DE0CE-A70E-46C0-977A-1D34ACAF6E73}" srcId="{00B20AF8-24A7-4650-8646-D7E71215E152}" destId="{1D90CEE5-C4E4-4621-B4F8-57E4D3CFB2A9}" srcOrd="4" destOrd="0" parTransId="{A5A4D75D-C49A-43C1-8C99-D7D85D0D29DD}" sibTransId="{EDCC5528-75F0-4F6C-8908-21E3EE9E2171}"/>
    <dgm:cxn modelId="{56BEABBA-4557-454E-82F6-0C5C175A95EE}" type="presOf" srcId="{D4F81D24-0FE9-4629-BE29-60C16975787C}" destId="{1471C2FD-BD52-4C9A-9AE3-9106835B276C}" srcOrd="0" destOrd="0" presId="urn:microsoft.com/office/officeart/2005/8/layout/vList5"/>
    <dgm:cxn modelId="{0D6837E3-9BF3-4F62-84BC-9E2791FA22C9}" type="presParOf" srcId="{28635D96-D627-4D11-A2AB-B8559FB55A36}" destId="{F06727EF-F54C-4B2C-AC4A-60E31FF9FEFC}" srcOrd="0" destOrd="0" presId="urn:microsoft.com/office/officeart/2005/8/layout/vList5"/>
    <dgm:cxn modelId="{2C13A1DE-09DD-4EF6-B95A-0FCEBD983CF8}" type="presParOf" srcId="{F06727EF-F54C-4B2C-AC4A-60E31FF9FEFC}" destId="{B2F0527E-D487-4DF3-A5DF-7619F9302A49}" srcOrd="0" destOrd="0" presId="urn:microsoft.com/office/officeart/2005/8/layout/vList5"/>
    <dgm:cxn modelId="{3E3E84B6-8200-473B-8E5B-EAFED4916879}" type="presParOf" srcId="{F06727EF-F54C-4B2C-AC4A-60E31FF9FEFC}" destId="{366D9D46-D6C9-4187-B5F7-87FF2CDC31CE}" srcOrd="1" destOrd="0" presId="urn:microsoft.com/office/officeart/2005/8/layout/vList5"/>
    <dgm:cxn modelId="{4086B69C-FBCD-40FC-93C7-5FBCC9352371}" type="presParOf" srcId="{28635D96-D627-4D11-A2AB-B8559FB55A36}" destId="{82C62430-0878-4816-B267-82EEF39936BA}" srcOrd="1" destOrd="0" presId="urn:microsoft.com/office/officeart/2005/8/layout/vList5"/>
    <dgm:cxn modelId="{9AB6DAE1-6056-44BB-B267-7F9F31D74220}" type="presParOf" srcId="{28635D96-D627-4D11-A2AB-B8559FB55A36}" destId="{8B8118CE-14F3-4FD1-AE9C-D7E395199F8F}" srcOrd="2" destOrd="0" presId="urn:microsoft.com/office/officeart/2005/8/layout/vList5"/>
    <dgm:cxn modelId="{435637A9-B39D-45AF-83DE-808C0DE52326}" type="presParOf" srcId="{8B8118CE-14F3-4FD1-AE9C-D7E395199F8F}" destId="{C9AAFB13-380E-4E80-AEE5-11C2D805055D}" srcOrd="0" destOrd="0" presId="urn:microsoft.com/office/officeart/2005/8/layout/vList5"/>
    <dgm:cxn modelId="{56BBDDBB-56A6-4E87-AF75-DE9F3D9256A1}" type="presParOf" srcId="{8B8118CE-14F3-4FD1-AE9C-D7E395199F8F}" destId="{1471C2FD-BD52-4C9A-9AE3-9106835B276C}" srcOrd="1" destOrd="0" presId="urn:microsoft.com/office/officeart/2005/8/layout/vList5"/>
    <dgm:cxn modelId="{C7403A2F-E8D5-4FFB-963B-DFF60C3777BA}" type="presParOf" srcId="{28635D96-D627-4D11-A2AB-B8559FB55A36}" destId="{9D5AF8BD-4310-4623-81FE-3701837F8317}" srcOrd="3" destOrd="0" presId="urn:microsoft.com/office/officeart/2005/8/layout/vList5"/>
    <dgm:cxn modelId="{8806C8E6-46AA-49FB-9F71-AD1257B0D12C}" type="presParOf" srcId="{28635D96-D627-4D11-A2AB-B8559FB55A36}" destId="{A2BB6B03-33E3-4CA1-AEE1-0BC598568C2F}" srcOrd="4" destOrd="0" presId="urn:microsoft.com/office/officeart/2005/8/layout/vList5"/>
    <dgm:cxn modelId="{456F1E88-2E75-4744-80DD-06EBB0EA0102}" type="presParOf" srcId="{A2BB6B03-33E3-4CA1-AEE1-0BC598568C2F}" destId="{E687A666-DBFD-4A08-92AC-287282D075BF}" srcOrd="0" destOrd="0" presId="urn:microsoft.com/office/officeart/2005/8/layout/vList5"/>
    <dgm:cxn modelId="{F95A2778-D2CC-421D-B93A-7C06F0E83D89}" type="presParOf" srcId="{A2BB6B03-33E3-4CA1-AEE1-0BC598568C2F}" destId="{1D38B8DF-8E77-4F5D-9B94-B21C5C4B6C00}" srcOrd="1" destOrd="0" presId="urn:microsoft.com/office/officeart/2005/8/layout/vList5"/>
    <dgm:cxn modelId="{EE05FF7F-5BE1-49D1-9434-CA77ABDC8536}" type="presParOf" srcId="{28635D96-D627-4D11-A2AB-B8559FB55A36}" destId="{64618208-AC0C-44E5-8F98-0ABB1EBE9CF2}" srcOrd="5" destOrd="0" presId="urn:microsoft.com/office/officeart/2005/8/layout/vList5"/>
    <dgm:cxn modelId="{59C41E5B-3737-45DB-BA18-A4BFD06A91FE}" type="presParOf" srcId="{28635D96-D627-4D11-A2AB-B8559FB55A36}" destId="{654A4387-235D-4768-B1CC-CB362401660C}" srcOrd="6" destOrd="0" presId="urn:microsoft.com/office/officeart/2005/8/layout/vList5"/>
    <dgm:cxn modelId="{19684556-C48D-4C50-8779-E2D3D1D22F84}" type="presParOf" srcId="{654A4387-235D-4768-B1CC-CB362401660C}" destId="{F5EB4655-9439-4484-BA35-C18D877553B1}" srcOrd="0" destOrd="0" presId="urn:microsoft.com/office/officeart/2005/8/layout/vList5"/>
    <dgm:cxn modelId="{09179B76-EA04-4FBE-9DC0-684993111751}" type="presParOf" srcId="{654A4387-235D-4768-B1CC-CB362401660C}" destId="{E76BD479-EC2A-4A44-982C-F60CF947F470}" srcOrd="1" destOrd="0" presId="urn:microsoft.com/office/officeart/2005/8/layout/vList5"/>
    <dgm:cxn modelId="{D6C63089-58B9-4F87-9543-6AA7AFE79B73}" type="presParOf" srcId="{28635D96-D627-4D11-A2AB-B8559FB55A36}" destId="{F77D9D57-2AF0-4B4C-B46E-B1B331B955D1}" srcOrd="7" destOrd="0" presId="urn:microsoft.com/office/officeart/2005/8/layout/vList5"/>
    <dgm:cxn modelId="{D26AFB81-7586-4B81-954F-97248E151706}" type="presParOf" srcId="{28635D96-D627-4D11-A2AB-B8559FB55A36}" destId="{442A0DC3-461E-462B-8758-39BC68437310}" srcOrd="8" destOrd="0" presId="urn:microsoft.com/office/officeart/2005/8/layout/vList5"/>
    <dgm:cxn modelId="{90308C84-CC21-43A3-BECE-3299645D4107}" type="presParOf" srcId="{442A0DC3-461E-462B-8758-39BC68437310}" destId="{1522EDBE-9540-4CA7-A108-70AE303BA89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C502024-13C1-4C3F-A588-D1283E1396E0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6BAFCB8-BD2D-4432-AFA4-1E5715AD4301}">
      <dgm:prSet phldrT="[Tekst]" custT="1"/>
      <dgm:spPr/>
      <dgm:t>
        <a:bodyPr/>
        <a:lstStyle/>
        <a:p>
          <a:r>
            <a:rPr lang="nb-NO" sz="2400" dirty="0" smtClean="0"/>
            <a:t>Åpning av øynene</a:t>
          </a:r>
          <a:endParaRPr lang="nb-NO" sz="2400" dirty="0"/>
        </a:p>
      </dgm:t>
    </dgm:pt>
    <dgm:pt modelId="{5162ABA9-AC97-4429-9FB2-143925A734E2}" type="parTrans" cxnId="{09E4989B-2F45-4B3D-B734-A77110532E75}">
      <dgm:prSet/>
      <dgm:spPr/>
      <dgm:t>
        <a:bodyPr/>
        <a:lstStyle/>
        <a:p>
          <a:endParaRPr lang="nb-NO"/>
        </a:p>
      </dgm:t>
    </dgm:pt>
    <dgm:pt modelId="{C2DD8E75-8EC5-464B-B691-716777B78ADB}" type="sibTrans" cxnId="{09E4989B-2F45-4B3D-B734-A77110532E75}">
      <dgm:prSet/>
      <dgm:spPr/>
      <dgm:t>
        <a:bodyPr/>
        <a:lstStyle/>
        <a:p>
          <a:endParaRPr lang="nb-NO"/>
        </a:p>
      </dgm:t>
    </dgm:pt>
    <dgm:pt modelId="{2253B5CB-EC6C-4378-A88F-1A0C0D1432FC}">
      <dgm:prSet phldrT="[Tekst]" custT="1"/>
      <dgm:spPr/>
      <dgm:t>
        <a:bodyPr/>
        <a:lstStyle/>
        <a:p>
          <a:r>
            <a:rPr lang="nb-NO" sz="1600" dirty="0" smtClean="0"/>
            <a:t>4 Spontant</a:t>
          </a:r>
          <a:endParaRPr lang="nb-NO" sz="1600" dirty="0"/>
        </a:p>
      </dgm:t>
    </dgm:pt>
    <dgm:pt modelId="{1619C059-B1D5-4393-AC4C-AF35F9BFDFB5}" type="parTrans" cxnId="{B1A4E360-BD49-47E5-804D-FC5D5E45A193}">
      <dgm:prSet/>
      <dgm:spPr/>
      <dgm:t>
        <a:bodyPr/>
        <a:lstStyle/>
        <a:p>
          <a:endParaRPr lang="nb-NO"/>
        </a:p>
      </dgm:t>
    </dgm:pt>
    <dgm:pt modelId="{B03DD44E-1AF3-42F3-9E55-B6478A2B2454}" type="sibTrans" cxnId="{B1A4E360-BD49-47E5-804D-FC5D5E45A193}">
      <dgm:prSet/>
      <dgm:spPr/>
      <dgm:t>
        <a:bodyPr/>
        <a:lstStyle/>
        <a:p>
          <a:endParaRPr lang="nb-NO"/>
        </a:p>
      </dgm:t>
    </dgm:pt>
    <dgm:pt modelId="{60A9D6C4-792F-4592-B05A-AD2068C72288}">
      <dgm:prSet phldrT="[Tekst]" custT="1"/>
      <dgm:spPr/>
      <dgm:t>
        <a:bodyPr/>
        <a:lstStyle/>
        <a:p>
          <a:r>
            <a:rPr lang="nb-NO" sz="1600" dirty="0" smtClean="0"/>
            <a:t>3 Ved tiltale</a:t>
          </a:r>
          <a:endParaRPr lang="nb-NO" sz="1600" dirty="0"/>
        </a:p>
      </dgm:t>
    </dgm:pt>
    <dgm:pt modelId="{6BB16323-5BB9-4444-876C-3B849D74CE72}" type="parTrans" cxnId="{C2065553-5F02-4658-B2CC-06F1C0AA3B20}">
      <dgm:prSet/>
      <dgm:spPr/>
      <dgm:t>
        <a:bodyPr/>
        <a:lstStyle/>
        <a:p>
          <a:endParaRPr lang="nb-NO"/>
        </a:p>
      </dgm:t>
    </dgm:pt>
    <dgm:pt modelId="{076D7A5B-B109-4366-83A5-06E7A86B56A3}" type="sibTrans" cxnId="{C2065553-5F02-4658-B2CC-06F1C0AA3B20}">
      <dgm:prSet/>
      <dgm:spPr/>
      <dgm:t>
        <a:bodyPr/>
        <a:lstStyle/>
        <a:p>
          <a:endParaRPr lang="nb-NO"/>
        </a:p>
      </dgm:t>
    </dgm:pt>
    <dgm:pt modelId="{1643C668-329E-47FE-BCDC-7D389937504B}">
      <dgm:prSet phldrT="[Tekst]" custT="1"/>
      <dgm:spPr/>
      <dgm:t>
        <a:bodyPr/>
        <a:lstStyle/>
        <a:p>
          <a:r>
            <a:rPr lang="nb-NO" sz="2400" dirty="0" smtClean="0"/>
            <a:t>Motorisk respons</a:t>
          </a:r>
          <a:endParaRPr lang="nb-NO" sz="2400" dirty="0"/>
        </a:p>
      </dgm:t>
    </dgm:pt>
    <dgm:pt modelId="{33DB200C-B453-4FF3-B4AC-575BFABB6E79}" type="parTrans" cxnId="{E7341A67-789B-4678-A57A-CA6544BD03B1}">
      <dgm:prSet/>
      <dgm:spPr/>
      <dgm:t>
        <a:bodyPr/>
        <a:lstStyle/>
        <a:p>
          <a:endParaRPr lang="nb-NO"/>
        </a:p>
      </dgm:t>
    </dgm:pt>
    <dgm:pt modelId="{62ED6D01-6896-44BD-BB2F-0859EE04DF38}" type="sibTrans" cxnId="{E7341A67-789B-4678-A57A-CA6544BD03B1}">
      <dgm:prSet/>
      <dgm:spPr/>
      <dgm:t>
        <a:bodyPr/>
        <a:lstStyle/>
        <a:p>
          <a:endParaRPr lang="nb-NO"/>
        </a:p>
      </dgm:t>
    </dgm:pt>
    <dgm:pt modelId="{F6978883-5E7F-44F0-B872-96C9E28B30C9}">
      <dgm:prSet phldrT="[Tekst]" custT="1"/>
      <dgm:spPr/>
      <dgm:t>
        <a:bodyPr/>
        <a:lstStyle/>
        <a:p>
          <a:r>
            <a:rPr lang="nb-NO" sz="1600" dirty="0" smtClean="0"/>
            <a:t>6 Følger oppfordringer</a:t>
          </a:r>
          <a:endParaRPr lang="nb-NO" sz="1600" dirty="0"/>
        </a:p>
      </dgm:t>
    </dgm:pt>
    <dgm:pt modelId="{60899277-B3C7-478A-A461-04D7429F2783}" type="parTrans" cxnId="{4358E292-832A-4B5C-A16D-07BEEC598574}">
      <dgm:prSet/>
      <dgm:spPr/>
      <dgm:t>
        <a:bodyPr/>
        <a:lstStyle/>
        <a:p>
          <a:endParaRPr lang="nb-NO"/>
        </a:p>
      </dgm:t>
    </dgm:pt>
    <dgm:pt modelId="{0DC37740-BA1B-4220-A304-CF3EFA8D5943}" type="sibTrans" cxnId="{4358E292-832A-4B5C-A16D-07BEEC598574}">
      <dgm:prSet/>
      <dgm:spPr/>
      <dgm:t>
        <a:bodyPr/>
        <a:lstStyle/>
        <a:p>
          <a:endParaRPr lang="nb-NO"/>
        </a:p>
      </dgm:t>
    </dgm:pt>
    <dgm:pt modelId="{CB583657-4E58-4BE8-BF20-3B116F99884C}">
      <dgm:prSet phldrT="[Tekst]" custT="1"/>
      <dgm:spPr/>
      <dgm:t>
        <a:bodyPr/>
        <a:lstStyle/>
        <a:p>
          <a:r>
            <a:rPr lang="nb-NO" sz="1600" dirty="0" smtClean="0"/>
            <a:t>3 Fleksjon ved smerte</a:t>
          </a:r>
          <a:endParaRPr lang="nb-NO" sz="1600" dirty="0"/>
        </a:p>
      </dgm:t>
    </dgm:pt>
    <dgm:pt modelId="{7B623EFB-FB6F-4EB8-B785-4B6B71455A4D}" type="parTrans" cxnId="{40D4EE2A-630B-4859-9F1F-83B4D0587F39}">
      <dgm:prSet/>
      <dgm:spPr/>
      <dgm:t>
        <a:bodyPr/>
        <a:lstStyle/>
        <a:p>
          <a:endParaRPr lang="nb-NO"/>
        </a:p>
      </dgm:t>
    </dgm:pt>
    <dgm:pt modelId="{678556C8-3D41-4566-AD84-0359EA8EA21C}" type="sibTrans" cxnId="{40D4EE2A-630B-4859-9F1F-83B4D0587F39}">
      <dgm:prSet/>
      <dgm:spPr/>
      <dgm:t>
        <a:bodyPr/>
        <a:lstStyle/>
        <a:p>
          <a:endParaRPr lang="nb-NO"/>
        </a:p>
      </dgm:t>
    </dgm:pt>
    <dgm:pt modelId="{8D866579-FD8B-4547-9B28-484213DFD477}">
      <dgm:prSet phldrT="[Tekst]" custT="1"/>
      <dgm:spPr/>
      <dgm:t>
        <a:bodyPr/>
        <a:lstStyle/>
        <a:p>
          <a:r>
            <a:rPr lang="nb-NO" sz="2400" dirty="0" smtClean="0"/>
            <a:t>Verbal respons</a:t>
          </a:r>
          <a:endParaRPr lang="nb-NO" sz="2400" dirty="0"/>
        </a:p>
      </dgm:t>
    </dgm:pt>
    <dgm:pt modelId="{8D609237-97AA-4B3B-A30B-1E642EEC264A}" type="parTrans" cxnId="{BE6BF7DF-ECA8-4C52-A1B7-7EA6831B9AD5}">
      <dgm:prSet/>
      <dgm:spPr/>
      <dgm:t>
        <a:bodyPr/>
        <a:lstStyle/>
        <a:p>
          <a:endParaRPr lang="nb-NO"/>
        </a:p>
      </dgm:t>
    </dgm:pt>
    <dgm:pt modelId="{68EA6F39-6D84-4129-9377-748D914C65D1}" type="sibTrans" cxnId="{BE6BF7DF-ECA8-4C52-A1B7-7EA6831B9AD5}">
      <dgm:prSet/>
      <dgm:spPr/>
      <dgm:t>
        <a:bodyPr/>
        <a:lstStyle/>
        <a:p>
          <a:endParaRPr lang="nb-NO"/>
        </a:p>
      </dgm:t>
    </dgm:pt>
    <dgm:pt modelId="{C5F09369-E555-4EA0-A5A9-CCE2E765DE63}">
      <dgm:prSet phldrT="[Tekst]" custT="1"/>
      <dgm:spPr/>
      <dgm:t>
        <a:bodyPr/>
        <a:lstStyle/>
        <a:p>
          <a:r>
            <a:rPr lang="nb-NO" sz="1600" dirty="0" smtClean="0"/>
            <a:t>5 Orientert</a:t>
          </a:r>
          <a:endParaRPr lang="nb-NO" sz="1600" dirty="0"/>
        </a:p>
      </dgm:t>
    </dgm:pt>
    <dgm:pt modelId="{5F136A39-992F-4EC2-A99D-6050FD878B4B}" type="parTrans" cxnId="{166F6873-EAB8-4C64-97C9-8B2329C504C3}">
      <dgm:prSet/>
      <dgm:spPr/>
      <dgm:t>
        <a:bodyPr/>
        <a:lstStyle/>
        <a:p>
          <a:endParaRPr lang="nb-NO"/>
        </a:p>
      </dgm:t>
    </dgm:pt>
    <dgm:pt modelId="{7ACA75F8-FBBC-418A-91FF-5B5115A25A9C}" type="sibTrans" cxnId="{166F6873-EAB8-4C64-97C9-8B2329C504C3}">
      <dgm:prSet/>
      <dgm:spPr/>
      <dgm:t>
        <a:bodyPr/>
        <a:lstStyle/>
        <a:p>
          <a:endParaRPr lang="nb-NO"/>
        </a:p>
      </dgm:t>
    </dgm:pt>
    <dgm:pt modelId="{BEFF4E82-7845-4C39-9B78-DD64B3CD1F8F}">
      <dgm:prSet phldrT="[Tekst]" custT="1"/>
      <dgm:spPr/>
      <dgm:t>
        <a:bodyPr/>
        <a:lstStyle/>
        <a:p>
          <a:r>
            <a:rPr lang="nb-NO" sz="1600" dirty="0" smtClean="0"/>
            <a:t>4 Forvirret, desorientert</a:t>
          </a:r>
          <a:endParaRPr lang="nb-NO" sz="1600" dirty="0"/>
        </a:p>
      </dgm:t>
    </dgm:pt>
    <dgm:pt modelId="{3AEA1AC2-F6E5-47AA-B422-7217A9F904B6}" type="parTrans" cxnId="{EB94E01C-892F-4D73-9E17-84F0BA17BE35}">
      <dgm:prSet/>
      <dgm:spPr/>
      <dgm:t>
        <a:bodyPr/>
        <a:lstStyle/>
        <a:p>
          <a:endParaRPr lang="nb-NO"/>
        </a:p>
      </dgm:t>
    </dgm:pt>
    <dgm:pt modelId="{8441827D-4C05-4FA5-88D9-753C0FF04EAE}" type="sibTrans" cxnId="{EB94E01C-892F-4D73-9E17-84F0BA17BE35}">
      <dgm:prSet/>
      <dgm:spPr/>
      <dgm:t>
        <a:bodyPr/>
        <a:lstStyle/>
        <a:p>
          <a:endParaRPr lang="nb-NO"/>
        </a:p>
      </dgm:t>
    </dgm:pt>
    <dgm:pt modelId="{95363F6A-F03F-428C-AEB6-3CD8464B69AF}">
      <dgm:prSet phldrT="[Tekst]" custT="1"/>
      <dgm:spPr/>
      <dgm:t>
        <a:bodyPr/>
        <a:lstStyle/>
        <a:p>
          <a:r>
            <a:rPr lang="nb-NO" sz="1600" dirty="0" smtClean="0"/>
            <a:t>2 Ved smertestimuli</a:t>
          </a:r>
          <a:endParaRPr lang="nb-NO" sz="1600" dirty="0"/>
        </a:p>
      </dgm:t>
    </dgm:pt>
    <dgm:pt modelId="{964B94AF-03AB-4895-AD3E-CF8951FB895D}" type="parTrans" cxnId="{B6707FF9-97E6-4363-98DA-7DCCE7A41757}">
      <dgm:prSet/>
      <dgm:spPr/>
      <dgm:t>
        <a:bodyPr/>
        <a:lstStyle/>
        <a:p>
          <a:endParaRPr lang="nb-NO"/>
        </a:p>
      </dgm:t>
    </dgm:pt>
    <dgm:pt modelId="{408C00BA-EB9F-43FE-97D0-BB0171E600D4}" type="sibTrans" cxnId="{B6707FF9-97E6-4363-98DA-7DCCE7A41757}">
      <dgm:prSet/>
      <dgm:spPr/>
      <dgm:t>
        <a:bodyPr/>
        <a:lstStyle/>
        <a:p>
          <a:endParaRPr lang="nb-NO"/>
        </a:p>
      </dgm:t>
    </dgm:pt>
    <dgm:pt modelId="{070D8ACC-3D42-4AFB-9804-5344601EAB79}">
      <dgm:prSet phldrT="[Tekst]" custT="1"/>
      <dgm:spPr/>
      <dgm:t>
        <a:bodyPr/>
        <a:lstStyle/>
        <a:p>
          <a:r>
            <a:rPr lang="nb-NO" sz="1600" dirty="0" smtClean="0"/>
            <a:t>1 Ingen reaksjon</a:t>
          </a:r>
          <a:endParaRPr lang="nb-NO" sz="1600" dirty="0"/>
        </a:p>
      </dgm:t>
    </dgm:pt>
    <dgm:pt modelId="{0637462A-AF59-480C-A274-AA2C73D2F341}" type="parTrans" cxnId="{7D1AB84A-44C3-40F4-96E4-44DB43B789F2}">
      <dgm:prSet/>
      <dgm:spPr/>
      <dgm:t>
        <a:bodyPr/>
        <a:lstStyle/>
        <a:p>
          <a:endParaRPr lang="nb-NO"/>
        </a:p>
      </dgm:t>
    </dgm:pt>
    <dgm:pt modelId="{48E5CB12-8AD7-4ACC-AE3A-3EB30CFF39C6}" type="sibTrans" cxnId="{7D1AB84A-44C3-40F4-96E4-44DB43B789F2}">
      <dgm:prSet/>
      <dgm:spPr/>
      <dgm:t>
        <a:bodyPr/>
        <a:lstStyle/>
        <a:p>
          <a:endParaRPr lang="nb-NO"/>
        </a:p>
      </dgm:t>
    </dgm:pt>
    <dgm:pt modelId="{6BE98438-141B-472F-877C-F86103FD79EE}">
      <dgm:prSet phldrT="[Tekst]" custT="1"/>
      <dgm:spPr/>
      <dgm:t>
        <a:bodyPr/>
        <a:lstStyle/>
        <a:p>
          <a:r>
            <a:rPr lang="nb-NO" sz="1600" dirty="0" smtClean="0"/>
            <a:t>5 Lokaliserer smerte</a:t>
          </a:r>
          <a:endParaRPr lang="nb-NO" sz="1600" dirty="0"/>
        </a:p>
      </dgm:t>
    </dgm:pt>
    <dgm:pt modelId="{4277CB35-96AB-4CD8-A697-3B6300679908}" type="parTrans" cxnId="{96F92EEF-BA47-4D3F-8D24-E10E6AB3F4D2}">
      <dgm:prSet/>
      <dgm:spPr/>
      <dgm:t>
        <a:bodyPr/>
        <a:lstStyle/>
        <a:p>
          <a:endParaRPr lang="nb-NO"/>
        </a:p>
      </dgm:t>
    </dgm:pt>
    <dgm:pt modelId="{20775820-5448-4FAF-A2A4-DD6E0543917D}" type="sibTrans" cxnId="{96F92EEF-BA47-4D3F-8D24-E10E6AB3F4D2}">
      <dgm:prSet/>
      <dgm:spPr/>
      <dgm:t>
        <a:bodyPr/>
        <a:lstStyle/>
        <a:p>
          <a:endParaRPr lang="nb-NO"/>
        </a:p>
      </dgm:t>
    </dgm:pt>
    <dgm:pt modelId="{ED58DEDD-1C64-4968-85C8-46FE01464624}">
      <dgm:prSet phldrT="[Tekst]" custT="1"/>
      <dgm:spPr/>
      <dgm:t>
        <a:bodyPr/>
        <a:lstStyle/>
        <a:p>
          <a:r>
            <a:rPr lang="nb-NO" sz="1600" dirty="0" smtClean="0"/>
            <a:t>4 Avverger smerte</a:t>
          </a:r>
          <a:endParaRPr lang="nb-NO" sz="1600" dirty="0"/>
        </a:p>
      </dgm:t>
    </dgm:pt>
    <dgm:pt modelId="{0BA1EC17-B293-4E52-83C2-9F238F6259F6}" type="parTrans" cxnId="{53A9FF1A-C35F-4293-8959-C0A17F2A86A2}">
      <dgm:prSet/>
      <dgm:spPr/>
      <dgm:t>
        <a:bodyPr/>
        <a:lstStyle/>
        <a:p>
          <a:endParaRPr lang="nb-NO"/>
        </a:p>
      </dgm:t>
    </dgm:pt>
    <dgm:pt modelId="{3CDCB6AF-0730-409F-985A-6F0F896B8CBD}" type="sibTrans" cxnId="{53A9FF1A-C35F-4293-8959-C0A17F2A86A2}">
      <dgm:prSet/>
      <dgm:spPr/>
      <dgm:t>
        <a:bodyPr/>
        <a:lstStyle/>
        <a:p>
          <a:endParaRPr lang="nb-NO"/>
        </a:p>
      </dgm:t>
    </dgm:pt>
    <dgm:pt modelId="{E46E9100-B2D7-46F9-99A5-F109DE1A131E}">
      <dgm:prSet phldrT="[Tekst]" custT="1"/>
      <dgm:spPr/>
      <dgm:t>
        <a:bodyPr/>
        <a:lstStyle/>
        <a:p>
          <a:r>
            <a:rPr lang="nb-NO" sz="1600" dirty="0" smtClean="0"/>
            <a:t>2 Ekstensjon ved smerte</a:t>
          </a:r>
          <a:endParaRPr lang="nb-NO" sz="1600" dirty="0"/>
        </a:p>
      </dgm:t>
    </dgm:pt>
    <dgm:pt modelId="{153A0DC9-642C-4C95-B92D-3A65DFDD403E}" type="parTrans" cxnId="{9D6EFA08-5E77-4BAD-881B-3CC7FCEF3332}">
      <dgm:prSet/>
      <dgm:spPr/>
      <dgm:t>
        <a:bodyPr/>
        <a:lstStyle/>
        <a:p>
          <a:endParaRPr lang="nb-NO"/>
        </a:p>
      </dgm:t>
    </dgm:pt>
    <dgm:pt modelId="{A0A71134-606B-4337-9302-317F46972DCE}" type="sibTrans" cxnId="{9D6EFA08-5E77-4BAD-881B-3CC7FCEF3332}">
      <dgm:prSet/>
      <dgm:spPr/>
      <dgm:t>
        <a:bodyPr/>
        <a:lstStyle/>
        <a:p>
          <a:endParaRPr lang="nb-NO"/>
        </a:p>
      </dgm:t>
    </dgm:pt>
    <dgm:pt modelId="{CC6AD49F-D8AC-4227-9A0F-2816C48CAF56}">
      <dgm:prSet phldrT="[Tekst]" custT="1"/>
      <dgm:spPr/>
      <dgm:t>
        <a:bodyPr/>
        <a:lstStyle/>
        <a:p>
          <a:r>
            <a:rPr lang="nb-NO" sz="1600" dirty="0" smtClean="0"/>
            <a:t>1 ingen reaksjon</a:t>
          </a:r>
          <a:endParaRPr lang="nb-NO" sz="1600" dirty="0"/>
        </a:p>
      </dgm:t>
    </dgm:pt>
    <dgm:pt modelId="{8EA9476C-9C30-48E5-A688-7950C3DD9E29}" type="parTrans" cxnId="{30536679-3899-43D6-867B-9D7A8C4CDCBC}">
      <dgm:prSet/>
      <dgm:spPr/>
      <dgm:t>
        <a:bodyPr/>
        <a:lstStyle/>
        <a:p>
          <a:endParaRPr lang="nb-NO"/>
        </a:p>
      </dgm:t>
    </dgm:pt>
    <dgm:pt modelId="{941D3B7E-E4B3-4898-B4E7-A9C662CCC093}" type="sibTrans" cxnId="{30536679-3899-43D6-867B-9D7A8C4CDCBC}">
      <dgm:prSet/>
      <dgm:spPr/>
      <dgm:t>
        <a:bodyPr/>
        <a:lstStyle/>
        <a:p>
          <a:endParaRPr lang="nb-NO"/>
        </a:p>
      </dgm:t>
    </dgm:pt>
    <dgm:pt modelId="{9D8EA65C-89D5-4047-8E95-F5294EACE88A}">
      <dgm:prSet phldrT="[Tekst]" custT="1"/>
      <dgm:spPr/>
      <dgm:t>
        <a:bodyPr/>
        <a:lstStyle/>
        <a:p>
          <a:r>
            <a:rPr lang="nb-NO" sz="1600" dirty="0" smtClean="0"/>
            <a:t>3 Usammenhengende tale</a:t>
          </a:r>
          <a:endParaRPr lang="nb-NO" sz="1600" dirty="0"/>
        </a:p>
      </dgm:t>
    </dgm:pt>
    <dgm:pt modelId="{36C27AAD-809B-4FAF-92E5-C3E58BCB5FA6}" type="parTrans" cxnId="{261581EC-E638-4DF4-ACFF-2B8406E871F3}">
      <dgm:prSet/>
      <dgm:spPr/>
      <dgm:t>
        <a:bodyPr/>
        <a:lstStyle/>
        <a:p>
          <a:endParaRPr lang="nb-NO"/>
        </a:p>
      </dgm:t>
    </dgm:pt>
    <dgm:pt modelId="{D72456CA-A476-4F98-B9BE-DBFFB9A7A7E0}" type="sibTrans" cxnId="{261581EC-E638-4DF4-ACFF-2B8406E871F3}">
      <dgm:prSet/>
      <dgm:spPr/>
      <dgm:t>
        <a:bodyPr/>
        <a:lstStyle/>
        <a:p>
          <a:endParaRPr lang="nb-NO"/>
        </a:p>
      </dgm:t>
    </dgm:pt>
    <dgm:pt modelId="{5C90C395-3BE8-4900-B294-CD1FA7E612E7}">
      <dgm:prSet phldrT="[Tekst]" custT="1"/>
      <dgm:spPr/>
      <dgm:t>
        <a:bodyPr/>
        <a:lstStyle/>
        <a:p>
          <a:r>
            <a:rPr lang="nb-NO" sz="1600" dirty="0" smtClean="0"/>
            <a:t>2 Uforståelige lyder</a:t>
          </a:r>
          <a:endParaRPr lang="nb-NO" sz="1600" dirty="0"/>
        </a:p>
      </dgm:t>
    </dgm:pt>
    <dgm:pt modelId="{A6190BA7-08D2-49A6-ABAE-0B8EEB53C9DE}" type="parTrans" cxnId="{3C26636D-3878-4E8B-8D70-C74924842B2F}">
      <dgm:prSet/>
      <dgm:spPr/>
      <dgm:t>
        <a:bodyPr/>
        <a:lstStyle/>
        <a:p>
          <a:endParaRPr lang="nb-NO"/>
        </a:p>
      </dgm:t>
    </dgm:pt>
    <dgm:pt modelId="{0DDF8C9A-84A2-4443-AE0C-521EA555A578}" type="sibTrans" cxnId="{3C26636D-3878-4E8B-8D70-C74924842B2F}">
      <dgm:prSet/>
      <dgm:spPr/>
      <dgm:t>
        <a:bodyPr/>
        <a:lstStyle/>
        <a:p>
          <a:endParaRPr lang="nb-NO"/>
        </a:p>
      </dgm:t>
    </dgm:pt>
    <dgm:pt modelId="{C8E31699-E6F0-4CA2-B745-9F891282139F}">
      <dgm:prSet phldrT="[Tekst]" custT="1"/>
      <dgm:spPr/>
      <dgm:t>
        <a:bodyPr/>
        <a:lstStyle/>
        <a:p>
          <a:r>
            <a:rPr lang="nb-NO" sz="1600" dirty="0" smtClean="0"/>
            <a:t>1 Ingen reaksjon</a:t>
          </a:r>
          <a:endParaRPr lang="nb-NO" sz="1600" dirty="0"/>
        </a:p>
      </dgm:t>
    </dgm:pt>
    <dgm:pt modelId="{E170171D-7D54-4C54-B730-875F01D862F5}" type="parTrans" cxnId="{305A9CB5-D922-4F14-84BD-CC48CF562CFB}">
      <dgm:prSet/>
      <dgm:spPr/>
      <dgm:t>
        <a:bodyPr/>
        <a:lstStyle/>
        <a:p>
          <a:endParaRPr lang="nb-NO"/>
        </a:p>
      </dgm:t>
    </dgm:pt>
    <dgm:pt modelId="{24A043B7-7E4B-4C85-B8CB-9B7BBA8EB6B9}" type="sibTrans" cxnId="{305A9CB5-D922-4F14-84BD-CC48CF562CFB}">
      <dgm:prSet/>
      <dgm:spPr/>
      <dgm:t>
        <a:bodyPr/>
        <a:lstStyle/>
        <a:p>
          <a:endParaRPr lang="nb-NO"/>
        </a:p>
      </dgm:t>
    </dgm:pt>
    <dgm:pt modelId="{B884C672-85DD-4F9D-B39B-8F8A0A7D336B}" type="pres">
      <dgm:prSet presAssocID="{AC502024-13C1-4C3F-A588-D1283E1396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AB4ACDD5-3FAA-47BD-B55C-CAE50B7F159E}" type="pres">
      <dgm:prSet presAssocID="{B6BAFCB8-BD2D-4432-AFA4-1E5715AD4301}" presName="linNode" presStyleCnt="0"/>
      <dgm:spPr/>
    </dgm:pt>
    <dgm:pt modelId="{D36A3EE7-2D0E-4041-8964-B77762710B99}" type="pres">
      <dgm:prSet presAssocID="{B6BAFCB8-BD2D-4432-AFA4-1E5715AD4301}" presName="parentText" presStyleLbl="node1" presStyleIdx="0" presStyleCnt="3" custScaleY="66232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B4A3555-4C9E-4EAD-B64C-B10253CAB8E0}" type="pres">
      <dgm:prSet presAssocID="{B6BAFCB8-BD2D-4432-AFA4-1E5715AD430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51000B0-2603-4D65-9249-B83ED026094D}" type="pres">
      <dgm:prSet presAssocID="{C2DD8E75-8EC5-464B-B691-716777B78ADB}" presName="sp" presStyleCnt="0"/>
      <dgm:spPr/>
    </dgm:pt>
    <dgm:pt modelId="{E10B52CE-13DC-45BD-9208-2F04E12A9054}" type="pres">
      <dgm:prSet presAssocID="{1643C668-329E-47FE-BCDC-7D389937504B}" presName="linNode" presStyleCnt="0"/>
      <dgm:spPr/>
    </dgm:pt>
    <dgm:pt modelId="{80CE8C7D-E2E3-480B-86AB-1CFF2CB92EC7}" type="pres">
      <dgm:prSet presAssocID="{1643C668-329E-47FE-BCDC-7D389937504B}" presName="parentText" presStyleLbl="node1" presStyleIdx="1" presStyleCnt="3" custScaleY="68536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E5C63FB-AE50-49F8-B0D2-79D22E8F86A6}" type="pres">
      <dgm:prSet presAssocID="{1643C668-329E-47FE-BCDC-7D389937504B}" presName="descendantText" presStyleLbl="alignAccFollowNode1" presStyleIdx="1" presStyleCnt="3" custScaleY="17263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B54A582-1740-4208-BA4E-F1F607C5E576}" type="pres">
      <dgm:prSet presAssocID="{62ED6D01-6896-44BD-BB2F-0859EE04DF38}" presName="sp" presStyleCnt="0"/>
      <dgm:spPr/>
    </dgm:pt>
    <dgm:pt modelId="{F114E36B-7CDD-4FDC-8631-8722BA9E8F0E}" type="pres">
      <dgm:prSet presAssocID="{8D866579-FD8B-4547-9B28-484213DFD477}" presName="linNode" presStyleCnt="0"/>
      <dgm:spPr/>
    </dgm:pt>
    <dgm:pt modelId="{47151952-D27F-45B5-AA2D-23D505A02274}" type="pres">
      <dgm:prSet presAssocID="{8D866579-FD8B-4547-9B28-484213DFD477}" presName="parentText" presStyleLbl="node1" presStyleIdx="2" presStyleCnt="3" custScaleY="6132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28C157B-111A-43EA-B219-3CE08D153B0C}" type="pres">
      <dgm:prSet presAssocID="{8D866579-FD8B-4547-9B28-484213DFD477}" presName="descendantText" presStyleLbl="alignAccFollowNode1" presStyleIdx="2" presStyleCnt="3" custScaleY="12592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11AD5709-2B2C-4637-8BA9-C035C7324072}" type="presOf" srcId="{CC6AD49F-D8AC-4227-9A0F-2816C48CAF56}" destId="{AE5C63FB-AE50-49F8-B0D2-79D22E8F86A6}" srcOrd="0" destOrd="5" presId="urn:microsoft.com/office/officeart/2005/8/layout/vList5"/>
    <dgm:cxn modelId="{305A9CB5-D922-4F14-84BD-CC48CF562CFB}" srcId="{8D866579-FD8B-4547-9B28-484213DFD477}" destId="{C8E31699-E6F0-4CA2-B745-9F891282139F}" srcOrd="4" destOrd="0" parTransId="{E170171D-7D54-4C54-B730-875F01D862F5}" sibTransId="{24A043B7-7E4B-4C85-B8CB-9B7BBA8EB6B9}"/>
    <dgm:cxn modelId="{E7341A67-789B-4678-A57A-CA6544BD03B1}" srcId="{AC502024-13C1-4C3F-A588-D1283E1396E0}" destId="{1643C668-329E-47FE-BCDC-7D389937504B}" srcOrd="1" destOrd="0" parTransId="{33DB200C-B453-4FF3-B4AC-575BFABB6E79}" sibTransId="{62ED6D01-6896-44BD-BB2F-0859EE04DF38}"/>
    <dgm:cxn modelId="{3C26636D-3878-4E8B-8D70-C74924842B2F}" srcId="{8D866579-FD8B-4547-9B28-484213DFD477}" destId="{5C90C395-3BE8-4900-B294-CD1FA7E612E7}" srcOrd="3" destOrd="0" parTransId="{A6190BA7-08D2-49A6-ABAE-0B8EEB53C9DE}" sibTransId="{0DDF8C9A-84A2-4443-AE0C-521EA555A578}"/>
    <dgm:cxn modelId="{6A755D14-0628-4E71-B430-C7A5B9B40739}" type="presOf" srcId="{BEFF4E82-7845-4C39-9B78-DD64B3CD1F8F}" destId="{628C157B-111A-43EA-B219-3CE08D153B0C}" srcOrd="0" destOrd="1" presId="urn:microsoft.com/office/officeart/2005/8/layout/vList5"/>
    <dgm:cxn modelId="{D446C1DF-90E4-43DD-9582-2DBFFE3F6805}" type="presOf" srcId="{C5F09369-E555-4EA0-A5A9-CCE2E765DE63}" destId="{628C157B-111A-43EA-B219-3CE08D153B0C}" srcOrd="0" destOrd="0" presId="urn:microsoft.com/office/officeart/2005/8/layout/vList5"/>
    <dgm:cxn modelId="{30536679-3899-43D6-867B-9D7A8C4CDCBC}" srcId="{1643C668-329E-47FE-BCDC-7D389937504B}" destId="{CC6AD49F-D8AC-4227-9A0F-2816C48CAF56}" srcOrd="5" destOrd="0" parTransId="{8EA9476C-9C30-48E5-A688-7950C3DD9E29}" sibTransId="{941D3B7E-E4B3-4898-B4E7-A9C662CCC093}"/>
    <dgm:cxn modelId="{09E4989B-2F45-4B3D-B734-A77110532E75}" srcId="{AC502024-13C1-4C3F-A588-D1283E1396E0}" destId="{B6BAFCB8-BD2D-4432-AFA4-1E5715AD4301}" srcOrd="0" destOrd="0" parTransId="{5162ABA9-AC97-4429-9FB2-143925A734E2}" sibTransId="{C2DD8E75-8EC5-464B-B691-716777B78ADB}"/>
    <dgm:cxn modelId="{91A658F7-9FED-4122-B064-78826A668BFB}" type="presOf" srcId="{E46E9100-B2D7-46F9-99A5-F109DE1A131E}" destId="{AE5C63FB-AE50-49F8-B0D2-79D22E8F86A6}" srcOrd="0" destOrd="4" presId="urn:microsoft.com/office/officeart/2005/8/layout/vList5"/>
    <dgm:cxn modelId="{166F6873-EAB8-4C64-97C9-8B2329C504C3}" srcId="{8D866579-FD8B-4547-9B28-484213DFD477}" destId="{C5F09369-E555-4EA0-A5A9-CCE2E765DE63}" srcOrd="0" destOrd="0" parTransId="{5F136A39-992F-4EC2-A99D-6050FD878B4B}" sibTransId="{7ACA75F8-FBBC-418A-91FF-5B5115A25A9C}"/>
    <dgm:cxn modelId="{EB94E01C-892F-4D73-9E17-84F0BA17BE35}" srcId="{8D866579-FD8B-4547-9B28-484213DFD477}" destId="{BEFF4E82-7845-4C39-9B78-DD64B3CD1F8F}" srcOrd="1" destOrd="0" parTransId="{3AEA1AC2-F6E5-47AA-B422-7217A9F904B6}" sibTransId="{8441827D-4C05-4FA5-88D9-753C0FF04EAE}"/>
    <dgm:cxn modelId="{96F92EEF-BA47-4D3F-8D24-E10E6AB3F4D2}" srcId="{1643C668-329E-47FE-BCDC-7D389937504B}" destId="{6BE98438-141B-472F-877C-F86103FD79EE}" srcOrd="1" destOrd="0" parTransId="{4277CB35-96AB-4CD8-A697-3B6300679908}" sibTransId="{20775820-5448-4FAF-A2A4-DD6E0543917D}"/>
    <dgm:cxn modelId="{B1A4E360-BD49-47E5-804D-FC5D5E45A193}" srcId="{B6BAFCB8-BD2D-4432-AFA4-1E5715AD4301}" destId="{2253B5CB-EC6C-4378-A88F-1A0C0D1432FC}" srcOrd="0" destOrd="0" parTransId="{1619C059-B1D5-4393-AC4C-AF35F9BFDFB5}" sibTransId="{B03DD44E-1AF3-42F3-9E55-B6478A2B2454}"/>
    <dgm:cxn modelId="{8D82F5A4-93A8-4296-8FF6-79F7BD1C9D5D}" type="presOf" srcId="{9D8EA65C-89D5-4047-8E95-F5294EACE88A}" destId="{628C157B-111A-43EA-B219-3CE08D153B0C}" srcOrd="0" destOrd="2" presId="urn:microsoft.com/office/officeart/2005/8/layout/vList5"/>
    <dgm:cxn modelId="{261581EC-E638-4DF4-ACFF-2B8406E871F3}" srcId="{8D866579-FD8B-4547-9B28-484213DFD477}" destId="{9D8EA65C-89D5-4047-8E95-F5294EACE88A}" srcOrd="2" destOrd="0" parTransId="{36C27AAD-809B-4FAF-92E5-C3E58BCB5FA6}" sibTransId="{D72456CA-A476-4F98-B9BE-DBFFB9A7A7E0}"/>
    <dgm:cxn modelId="{4149BD7B-D8C9-4203-9C05-38DF741F5F99}" type="presOf" srcId="{60A9D6C4-792F-4592-B05A-AD2068C72288}" destId="{DB4A3555-4C9E-4EAD-B64C-B10253CAB8E0}" srcOrd="0" destOrd="1" presId="urn:microsoft.com/office/officeart/2005/8/layout/vList5"/>
    <dgm:cxn modelId="{4358E292-832A-4B5C-A16D-07BEEC598574}" srcId="{1643C668-329E-47FE-BCDC-7D389937504B}" destId="{F6978883-5E7F-44F0-B872-96C9E28B30C9}" srcOrd="0" destOrd="0" parTransId="{60899277-B3C7-478A-A461-04D7429F2783}" sibTransId="{0DC37740-BA1B-4220-A304-CF3EFA8D5943}"/>
    <dgm:cxn modelId="{C2065553-5F02-4658-B2CC-06F1C0AA3B20}" srcId="{B6BAFCB8-BD2D-4432-AFA4-1E5715AD4301}" destId="{60A9D6C4-792F-4592-B05A-AD2068C72288}" srcOrd="1" destOrd="0" parTransId="{6BB16323-5BB9-4444-876C-3B849D74CE72}" sibTransId="{076D7A5B-B109-4366-83A5-06E7A86B56A3}"/>
    <dgm:cxn modelId="{9D6EFA08-5E77-4BAD-881B-3CC7FCEF3332}" srcId="{1643C668-329E-47FE-BCDC-7D389937504B}" destId="{E46E9100-B2D7-46F9-99A5-F109DE1A131E}" srcOrd="4" destOrd="0" parTransId="{153A0DC9-642C-4C95-B92D-3A65DFDD403E}" sibTransId="{A0A71134-606B-4337-9302-317F46972DCE}"/>
    <dgm:cxn modelId="{BE6BF7DF-ECA8-4C52-A1B7-7EA6831B9AD5}" srcId="{AC502024-13C1-4C3F-A588-D1283E1396E0}" destId="{8D866579-FD8B-4547-9B28-484213DFD477}" srcOrd="2" destOrd="0" parTransId="{8D609237-97AA-4B3B-A30B-1E642EEC264A}" sibTransId="{68EA6F39-6D84-4129-9377-748D914C65D1}"/>
    <dgm:cxn modelId="{175DF70F-675C-4738-A86C-9A8286AF18B5}" type="presOf" srcId="{F6978883-5E7F-44F0-B872-96C9E28B30C9}" destId="{AE5C63FB-AE50-49F8-B0D2-79D22E8F86A6}" srcOrd="0" destOrd="0" presId="urn:microsoft.com/office/officeart/2005/8/layout/vList5"/>
    <dgm:cxn modelId="{304E3ACE-1F9E-43B3-BA39-E511D8A795EB}" type="presOf" srcId="{8D866579-FD8B-4547-9B28-484213DFD477}" destId="{47151952-D27F-45B5-AA2D-23D505A02274}" srcOrd="0" destOrd="0" presId="urn:microsoft.com/office/officeart/2005/8/layout/vList5"/>
    <dgm:cxn modelId="{AD07D161-9B41-44E2-9574-F7AF8C1FB2BF}" type="presOf" srcId="{C8E31699-E6F0-4CA2-B745-9F891282139F}" destId="{628C157B-111A-43EA-B219-3CE08D153B0C}" srcOrd="0" destOrd="4" presId="urn:microsoft.com/office/officeart/2005/8/layout/vList5"/>
    <dgm:cxn modelId="{89AA281A-588C-4259-904D-960A99CE16A8}" type="presOf" srcId="{CB583657-4E58-4BE8-BF20-3B116F99884C}" destId="{AE5C63FB-AE50-49F8-B0D2-79D22E8F86A6}" srcOrd="0" destOrd="3" presId="urn:microsoft.com/office/officeart/2005/8/layout/vList5"/>
    <dgm:cxn modelId="{25782E6D-89DA-4824-98DF-EC816F8F9892}" type="presOf" srcId="{6BE98438-141B-472F-877C-F86103FD79EE}" destId="{AE5C63FB-AE50-49F8-B0D2-79D22E8F86A6}" srcOrd="0" destOrd="1" presId="urn:microsoft.com/office/officeart/2005/8/layout/vList5"/>
    <dgm:cxn modelId="{9920DA5E-8133-4B5A-B7A2-1456E82D8EA7}" type="presOf" srcId="{B6BAFCB8-BD2D-4432-AFA4-1E5715AD4301}" destId="{D36A3EE7-2D0E-4041-8964-B77762710B99}" srcOrd="0" destOrd="0" presId="urn:microsoft.com/office/officeart/2005/8/layout/vList5"/>
    <dgm:cxn modelId="{7D1AB84A-44C3-40F4-96E4-44DB43B789F2}" srcId="{B6BAFCB8-BD2D-4432-AFA4-1E5715AD4301}" destId="{070D8ACC-3D42-4AFB-9804-5344601EAB79}" srcOrd="3" destOrd="0" parTransId="{0637462A-AF59-480C-A274-AA2C73D2F341}" sibTransId="{48E5CB12-8AD7-4ACC-AE3A-3EB30CFF39C6}"/>
    <dgm:cxn modelId="{53A9FF1A-C35F-4293-8959-C0A17F2A86A2}" srcId="{1643C668-329E-47FE-BCDC-7D389937504B}" destId="{ED58DEDD-1C64-4968-85C8-46FE01464624}" srcOrd="2" destOrd="0" parTransId="{0BA1EC17-B293-4E52-83C2-9F238F6259F6}" sibTransId="{3CDCB6AF-0730-409F-985A-6F0F896B8CBD}"/>
    <dgm:cxn modelId="{BA38E4EE-FDB8-4C4F-9610-CE2316B67D9F}" type="presOf" srcId="{2253B5CB-EC6C-4378-A88F-1A0C0D1432FC}" destId="{DB4A3555-4C9E-4EAD-B64C-B10253CAB8E0}" srcOrd="0" destOrd="0" presId="urn:microsoft.com/office/officeart/2005/8/layout/vList5"/>
    <dgm:cxn modelId="{070FBBE0-947E-4EC4-BCB7-59E013329D33}" type="presOf" srcId="{AC502024-13C1-4C3F-A588-D1283E1396E0}" destId="{B884C672-85DD-4F9D-B39B-8F8A0A7D336B}" srcOrd="0" destOrd="0" presId="urn:microsoft.com/office/officeart/2005/8/layout/vList5"/>
    <dgm:cxn modelId="{F6A3AEB6-BBFE-43F7-B27F-03ACBB3466EF}" type="presOf" srcId="{ED58DEDD-1C64-4968-85C8-46FE01464624}" destId="{AE5C63FB-AE50-49F8-B0D2-79D22E8F86A6}" srcOrd="0" destOrd="2" presId="urn:microsoft.com/office/officeart/2005/8/layout/vList5"/>
    <dgm:cxn modelId="{C52C825C-E2B9-4995-9035-9C9E19F1C7A9}" type="presOf" srcId="{070D8ACC-3D42-4AFB-9804-5344601EAB79}" destId="{DB4A3555-4C9E-4EAD-B64C-B10253CAB8E0}" srcOrd="0" destOrd="3" presId="urn:microsoft.com/office/officeart/2005/8/layout/vList5"/>
    <dgm:cxn modelId="{B6707FF9-97E6-4363-98DA-7DCCE7A41757}" srcId="{B6BAFCB8-BD2D-4432-AFA4-1E5715AD4301}" destId="{95363F6A-F03F-428C-AEB6-3CD8464B69AF}" srcOrd="2" destOrd="0" parTransId="{964B94AF-03AB-4895-AD3E-CF8951FB895D}" sibTransId="{408C00BA-EB9F-43FE-97D0-BB0171E600D4}"/>
    <dgm:cxn modelId="{48BB33A1-C8A7-4DD7-8629-29766714355E}" type="presOf" srcId="{1643C668-329E-47FE-BCDC-7D389937504B}" destId="{80CE8C7D-E2E3-480B-86AB-1CFF2CB92EC7}" srcOrd="0" destOrd="0" presId="urn:microsoft.com/office/officeart/2005/8/layout/vList5"/>
    <dgm:cxn modelId="{5D31893E-7193-4954-8A47-1EBE09273359}" type="presOf" srcId="{5C90C395-3BE8-4900-B294-CD1FA7E612E7}" destId="{628C157B-111A-43EA-B219-3CE08D153B0C}" srcOrd="0" destOrd="3" presId="urn:microsoft.com/office/officeart/2005/8/layout/vList5"/>
    <dgm:cxn modelId="{40D4EE2A-630B-4859-9F1F-83B4D0587F39}" srcId="{1643C668-329E-47FE-BCDC-7D389937504B}" destId="{CB583657-4E58-4BE8-BF20-3B116F99884C}" srcOrd="3" destOrd="0" parTransId="{7B623EFB-FB6F-4EB8-B785-4B6B71455A4D}" sibTransId="{678556C8-3D41-4566-AD84-0359EA8EA21C}"/>
    <dgm:cxn modelId="{9D787CB6-7422-4F7A-B128-D738AB96008E}" type="presOf" srcId="{95363F6A-F03F-428C-AEB6-3CD8464B69AF}" destId="{DB4A3555-4C9E-4EAD-B64C-B10253CAB8E0}" srcOrd="0" destOrd="2" presId="urn:microsoft.com/office/officeart/2005/8/layout/vList5"/>
    <dgm:cxn modelId="{479DACFD-BAEF-4674-BE7D-AEE5D59FDF62}" type="presParOf" srcId="{B884C672-85DD-4F9D-B39B-8F8A0A7D336B}" destId="{AB4ACDD5-3FAA-47BD-B55C-CAE50B7F159E}" srcOrd="0" destOrd="0" presId="urn:microsoft.com/office/officeart/2005/8/layout/vList5"/>
    <dgm:cxn modelId="{07522060-C425-4E00-9C32-3C779149AA3C}" type="presParOf" srcId="{AB4ACDD5-3FAA-47BD-B55C-CAE50B7F159E}" destId="{D36A3EE7-2D0E-4041-8964-B77762710B99}" srcOrd="0" destOrd="0" presId="urn:microsoft.com/office/officeart/2005/8/layout/vList5"/>
    <dgm:cxn modelId="{AF821F1A-ADF3-48E3-8E6D-7C53F7C144BF}" type="presParOf" srcId="{AB4ACDD5-3FAA-47BD-B55C-CAE50B7F159E}" destId="{DB4A3555-4C9E-4EAD-B64C-B10253CAB8E0}" srcOrd="1" destOrd="0" presId="urn:microsoft.com/office/officeart/2005/8/layout/vList5"/>
    <dgm:cxn modelId="{AEA9A38C-3F40-4D27-80BE-980236DF031D}" type="presParOf" srcId="{B884C672-85DD-4F9D-B39B-8F8A0A7D336B}" destId="{951000B0-2603-4D65-9249-B83ED026094D}" srcOrd="1" destOrd="0" presId="urn:microsoft.com/office/officeart/2005/8/layout/vList5"/>
    <dgm:cxn modelId="{C7DA4C94-8677-447D-AC68-BE539223755F}" type="presParOf" srcId="{B884C672-85DD-4F9D-B39B-8F8A0A7D336B}" destId="{E10B52CE-13DC-45BD-9208-2F04E12A9054}" srcOrd="2" destOrd="0" presId="urn:microsoft.com/office/officeart/2005/8/layout/vList5"/>
    <dgm:cxn modelId="{FCB92ACF-4B6E-414B-B9BE-DCDEDF37E1BA}" type="presParOf" srcId="{E10B52CE-13DC-45BD-9208-2F04E12A9054}" destId="{80CE8C7D-E2E3-480B-86AB-1CFF2CB92EC7}" srcOrd="0" destOrd="0" presId="urn:microsoft.com/office/officeart/2005/8/layout/vList5"/>
    <dgm:cxn modelId="{0645A82A-45B0-475D-8A76-429656E1C482}" type="presParOf" srcId="{E10B52CE-13DC-45BD-9208-2F04E12A9054}" destId="{AE5C63FB-AE50-49F8-B0D2-79D22E8F86A6}" srcOrd="1" destOrd="0" presId="urn:microsoft.com/office/officeart/2005/8/layout/vList5"/>
    <dgm:cxn modelId="{CCB529C1-922A-4308-8EB9-2E1146D1DAC6}" type="presParOf" srcId="{B884C672-85DD-4F9D-B39B-8F8A0A7D336B}" destId="{DB54A582-1740-4208-BA4E-F1F607C5E576}" srcOrd="3" destOrd="0" presId="urn:microsoft.com/office/officeart/2005/8/layout/vList5"/>
    <dgm:cxn modelId="{B99EE4CB-E780-4C55-92F3-93E502286060}" type="presParOf" srcId="{B884C672-85DD-4F9D-B39B-8F8A0A7D336B}" destId="{F114E36B-7CDD-4FDC-8631-8722BA9E8F0E}" srcOrd="4" destOrd="0" presId="urn:microsoft.com/office/officeart/2005/8/layout/vList5"/>
    <dgm:cxn modelId="{DBFE87D0-10D7-4048-B910-824AD603233F}" type="presParOf" srcId="{F114E36B-7CDD-4FDC-8631-8722BA9E8F0E}" destId="{47151952-D27F-45B5-AA2D-23D505A02274}" srcOrd="0" destOrd="0" presId="urn:microsoft.com/office/officeart/2005/8/layout/vList5"/>
    <dgm:cxn modelId="{19E6C30E-ED5D-4A44-B928-9A0B3B55B194}" type="presParOf" srcId="{F114E36B-7CDD-4FDC-8631-8722BA9E8F0E}" destId="{628C157B-111A-43EA-B219-3CE08D153B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054C74D-A258-4E88-A0B1-E86145D954F7}" type="doc">
      <dgm:prSet loTypeId="urn:microsoft.com/office/officeart/2005/8/layout/lProcess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nb-NO"/>
        </a:p>
      </dgm:t>
    </dgm:pt>
    <dgm:pt modelId="{83DEA7DA-0F39-4A62-9611-8677AA71DD8E}">
      <dgm:prSet phldrT="[Tekst]" custT="1"/>
      <dgm:spPr/>
      <dgm:t>
        <a:bodyPr/>
        <a:lstStyle/>
        <a:p>
          <a:r>
            <a:rPr lang="nb-NO" sz="3600" b="1" dirty="0" smtClean="0">
              <a:latin typeface="Calibri" panose="020F0502020204030204" pitchFamily="34" charset="0"/>
              <a:cs typeface="Calibri" panose="020F0502020204030204" pitchFamily="34" charset="0"/>
            </a:rPr>
            <a:t>6 ulike tabeller etter alder:</a:t>
          </a:r>
          <a:endParaRPr lang="nb-NO" sz="3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4A05CD-C930-4A9B-BFEE-6FCE2A362096}" type="parTrans" cxnId="{CE7E711F-0267-48A9-9B8A-00FB49D484A9}">
      <dgm:prSet/>
      <dgm:spPr/>
      <dgm:t>
        <a:bodyPr/>
        <a:lstStyle/>
        <a:p>
          <a:endParaRPr lang="nb-NO"/>
        </a:p>
      </dgm:t>
    </dgm:pt>
    <dgm:pt modelId="{13B672BE-746A-4B69-B867-1F4DB8545702}" type="sibTrans" cxnId="{CE7E711F-0267-48A9-9B8A-00FB49D484A9}">
      <dgm:prSet/>
      <dgm:spPr/>
      <dgm:t>
        <a:bodyPr/>
        <a:lstStyle/>
        <a:p>
          <a:endParaRPr lang="nb-NO"/>
        </a:p>
      </dgm:t>
    </dgm:pt>
    <dgm:pt modelId="{F4A02B14-BEA6-4E91-9DE5-B84738AAB247}">
      <dgm:prSet phldrT="[Tekst]" custT="1"/>
      <dgm:spPr/>
      <dgm:t>
        <a:bodyPr/>
        <a:lstStyle/>
        <a:p>
          <a:r>
            <a:rPr lang="nb-NO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0 – 1 måned</a:t>
          </a:r>
          <a:endParaRPr lang="nb-NO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08A3E8-EF39-4A89-A4F7-A30538D580E5}" type="parTrans" cxnId="{86C83938-54CC-4C6A-A6F3-6AD2A9D314D8}">
      <dgm:prSet/>
      <dgm:spPr/>
      <dgm:t>
        <a:bodyPr/>
        <a:lstStyle/>
        <a:p>
          <a:endParaRPr lang="nb-NO"/>
        </a:p>
      </dgm:t>
    </dgm:pt>
    <dgm:pt modelId="{AFC91E96-D9A4-484C-AA0A-4B5C8DC30AC7}" type="sibTrans" cxnId="{86C83938-54CC-4C6A-A6F3-6AD2A9D314D8}">
      <dgm:prSet/>
      <dgm:spPr/>
      <dgm:t>
        <a:bodyPr/>
        <a:lstStyle/>
        <a:p>
          <a:endParaRPr lang="nb-NO"/>
        </a:p>
      </dgm:t>
    </dgm:pt>
    <dgm:pt modelId="{90C3E478-92E6-4FAA-9CB8-91AAEAEDBE23}">
      <dgm:prSet phldrT="[Tekst]" custT="1"/>
      <dgm:spPr/>
      <dgm:t>
        <a:bodyPr/>
        <a:lstStyle/>
        <a:p>
          <a:r>
            <a:rPr lang="nb-NO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1 – 12 måneder</a:t>
          </a:r>
          <a:endParaRPr lang="nb-NO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A4EB8A-EF56-494A-951E-87BCF325DF0F}" type="parTrans" cxnId="{FA04DCE4-70C8-4BCF-BC71-A8B60D379E24}">
      <dgm:prSet/>
      <dgm:spPr/>
      <dgm:t>
        <a:bodyPr/>
        <a:lstStyle/>
        <a:p>
          <a:endParaRPr lang="nb-NO"/>
        </a:p>
      </dgm:t>
    </dgm:pt>
    <dgm:pt modelId="{30B2C014-660A-4D1A-80EB-4779B00D4CF6}" type="sibTrans" cxnId="{FA04DCE4-70C8-4BCF-BC71-A8B60D379E24}">
      <dgm:prSet/>
      <dgm:spPr/>
      <dgm:t>
        <a:bodyPr/>
        <a:lstStyle/>
        <a:p>
          <a:endParaRPr lang="nb-NO"/>
        </a:p>
      </dgm:t>
    </dgm:pt>
    <dgm:pt modelId="{B48725CA-F49B-4FAC-8D7E-44A0262BE205}">
      <dgm:prSet phldrT="[Tekst]" custT="1"/>
      <dgm:spPr/>
      <dgm:t>
        <a:bodyPr/>
        <a:lstStyle/>
        <a:p>
          <a:r>
            <a:rPr lang="nb-NO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1 – 3 år</a:t>
          </a:r>
          <a:endParaRPr lang="nb-NO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8E5E80-4B78-43F2-ABC6-6B41D1DCC381}" type="parTrans" cxnId="{3C43C924-D649-49F9-8895-BBDEAF75F21F}">
      <dgm:prSet/>
      <dgm:spPr/>
      <dgm:t>
        <a:bodyPr/>
        <a:lstStyle/>
        <a:p>
          <a:endParaRPr lang="nb-NO"/>
        </a:p>
      </dgm:t>
    </dgm:pt>
    <dgm:pt modelId="{52D7D62F-9825-4715-B27A-AAE1AB312D39}" type="sibTrans" cxnId="{3C43C924-D649-49F9-8895-BBDEAF75F21F}">
      <dgm:prSet/>
      <dgm:spPr/>
      <dgm:t>
        <a:bodyPr/>
        <a:lstStyle/>
        <a:p>
          <a:endParaRPr lang="nb-NO"/>
        </a:p>
      </dgm:t>
    </dgm:pt>
    <dgm:pt modelId="{196E6116-5D85-4237-A3E1-0586E165C9E8}">
      <dgm:prSet phldrT="[Tekst]" custT="1"/>
      <dgm:spPr/>
      <dgm:t>
        <a:bodyPr/>
        <a:lstStyle/>
        <a:p>
          <a:r>
            <a:rPr lang="nb-NO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4 – 6 år</a:t>
          </a:r>
          <a:endParaRPr lang="nb-NO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62A3A0-D50A-4203-99F5-067F5AB38C41}" type="parTrans" cxnId="{5FA8088C-0AE3-470D-9147-BBC0C2D8317F}">
      <dgm:prSet/>
      <dgm:spPr/>
      <dgm:t>
        <a:bodyPr/>
        <a:lstStyle/>
        <a:p>
          <a:endParaRPr lang="nb-NO"/>
        </a:p>
      </dgm:t>
    </dgm:pt>
    <dgm:pt modelId="{C688D13F-2946-497B-B38D-F4C1B940DD6E}" type="sibTrans" cxnId="{5FA8088C-0AE3-470D-9147-BBC0C2D8317F}">
      <dgm:prSet/>
      <dgm:spPr/>
      <dgm:t>
        <a:bodyPr/>
        <a:lstStyle/>
        <a:p>
          <a:endParaRPr lang="nb-NO"/>
        </a:p>
      </dgm:t>
    </dgm:pt>
    <dgm:pt modelId="{1A423E33-3282-40BD-AF8C-C422390868A7}">
      <dgm:prSet phldrT="[Tekst]" custT="1"/>
      <dgm:spPr/>
      <dgm:t>
        <a:bodyPr/>
        <a:lstStyle/>
        <a:p>
          <a:r>
            <a:rPr lang="nb-NO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7 – 12 år</a:t>
          </a:r>
          <a:endParaRPr lang="nb-NO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50F17D-9681-4AC0-AFF6-F33B63D4598F}" type="parTrans" cxnId="{CC7F9BB3-4FE7-4495-AAEB-32A40BC66CD9}">
      <dgm:prSet/>
      <dgm:spPr/>
      <dgm:t>
        <a:bodyPr/>
        <a:lstStyle/>
        <a:p>
          <a:endParaRPr lang="nb-NO"/>
        </a:p>
      </dgm:t>
    </dgm:pt>
    <dgm:pt modelId="{A7C3E6D2-6C87-48B8-B855-DC91C9A45988}" type="sibTrans" cxnId="{CC7F9BB3-4FE7-4495-AAEB-32A40BC66CD9}">
      <dgm:prSet/>
      <dgm:spPr/>
      <dgm:t>
        <a:bodyPr/>
        <a:lstStyle/>
        <a:p>
          <a:endParaRPr lang="nb-NO"/>
        </a:p>
      </dgm:t>
    </dgm:pt>
    <dgm:pt modelId="{746A6821-06A0-4C4C-8DAE-2A8ADB110CB8}">
      <dgm:prSet phldrT="[Tekst]" custT="1"/>
      <dgm:spPr/>
      <dgm:t>
        <a:bodyPr/>
        <a:lstStyle/>
        <a:p>
          <a:r>
            <a:rPr lang="nb-NO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13 – 14 år</a:t>
          </a:r>
          <a:endParaRPr lang="nb-NO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6F2C8B-62E4-4343-8EA5-D25E7A24F547}" type="parTrans" cxnId="{FD0F2820-BC72-4451-A527-56FF0E3330B4}">
      <dgm:prSet/>
      <dgm:spPr/>
      <dgm:t>
        <a:bodyPr/>
        <a:lstStyle/>
        <a:p>
          <a:endParaRPr lang="nb-NO"/>
        </a:p>
      </dgm:t>
    </dgm:pt>
    <dgm:pt modelId="{A516F6E6-4C3B-4966-862D-6A3D978D34C4}" type="sibTrans" cxnId="{FD0F2820-BC72-4451-A527-56FF0E3330B4}">
      <dgm:prSet/>
      <dgm:spPr/>
      <dgm:t>
        <a:bodyPr/>
        <a:lstStyle/>
        <a:p>
          <a:endParaRPr lang="nb-NO"/>
        </a:p>
      </dgm:t>
    </dgm:pt>
    <dgm:pt modelId="{A970F1B5-7355-47A9-AAAA-B73B9F89A10C}">
      <dgm:prSet phldrT="[Tekst]" custT="1"/>
      <dgm:spPr/>
      <dgm:t>
        <a:bodyPr/>
        <a:lstStyle/>
        <a:p>
          <a:r>
            <a:rPr lang="nb-NO" sz="2400" b="1" dirty="0" smtClean="0">
              <a:latin typeface="Calibri" panose="020F0502020204030204" pitchFamily="34" charset="0"/>
            </a:rPr>
            <a:t>Forsikre deg om at du bruker riktig tabell!</a:t>
          </a:r>
          <a:endParaRPr lang="nb-NO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714CE7-7453-44A9-B8C8-56176E721BF7}" type="parTrans" cxnId="{D814E0B4-F850-4F64-AB48-CED4B7016F61}">
      <dgm:prSet/>
      <dgm:spPr/>
      <dgm:t>
        <a:bodyPr/>
        <a:lstStyle/>
        <a:p>
          <a:endParaRPr lang="nb-NO"/>
        </a:p>
      </dgm:t>
    </dgm:pt>
    <dgm:pt modelId="{CFF31FE0-87A9-4D04-9CE7-E1C25DA51840}" type="sibTrans" cxnId="{D814E0B4-F850-4F64-AB48-CED4B7016F61}">
      <dgm:prSet/>
      <dgm:spPr/>
      <dgm:t>
        <a:bodyPr/>
        <a:lstStyle/>
        <a:p>
          <a:endParaRPr lang="nb-NO"/>
        </a:p>
      </dgm:t>
    </dgm:pt>
    <dgm:pt modelId="{473BC055-4666-4104-AE75-ECB2E7E9FC52}" type="pres">
      <dgm:prSet presAssocID="{1054C74D-A258-4E88-A0B1-E86145D954F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7CFA5B86-E575-43F0-A689-B4092CD20C18}" type="pres">
      <dgm:prSet presAssocID="{83DEA7DA-0F39-4A62-9611-8677AA71DD8E}" presName="compNode" presStyleCnt="0"/>
      <dgm:spPr/>
      <dgm:t>
        <a:bodyPr/>
        <a:lstStyle/>
        <a:p>
          <a:endParaRPr lang="nb-NO"/>
        </a:p>
      </dgm:t>
    </dgm:pt>
    <dgm:pt modelId="{6315D9DC-D108-4DF5-B70E-D04657636664}" type="pres">
      <dgm:prSet presAssocID="{83DEA7DA-0F39-4A62-9611-8677AA71DD8E}" presName="aNode" presStyleLbl="bgShp" presStyleIdx="0" presStyleCnt="1" custLinFactNeighborX="-6998" custLinFactNeighborY="3841"/>
      <dgm:spPr/>
      <dgm:t>
        <a:bodyPr/>
        <a:lstStyle/>
        <a:p>
          <a:endParaRPr lang="nb-NO"/>
        </a:p>
      </dgm:t>
    </dgm:pt>
    <dgm:pt modelId="{9F47A244-6BDF-4BAC-BB0A-903FCF306AE1}" type="pres">
      <dgm:prSet presAssocID="{83DEA7DA-0F39-4A62-9611-8677AA71DD8E}" presName="textNode" presStyleLbl="bgShp" presStyleIdx="0" presStyleCnt="1"/>
      <dgm:spPr/>
      <dgm:t>
        <a:bodyPr/>
        <a:lstStyle/>
        <a:p>
          <a:endParaRPr lang="nb-NO"/>
        </a:p>
      </dgm:t>
    </dgm:pt>
    <dgm:pt modelId="{0F7DD21C-793A-447B-ABF3-40609A1B2389}" type="pres">
      <dgm:prSet presAssocID="{83DEA7DA-0F39-4A62-9611-8677AA71DD8E}" presName="compChildNode" presStyleCnt="0"/>
      <dgm:spPr/>
      <dgm:t>
        <a:bodyPr/>
        <a:lstStyle/>
        <a:p>
          <a:endParaRPr lang="nb-NO"/>
        </a:p>
      </dgm:t>
    </dgm:pt>
    <dgm:pt modelId="{86351A9F-7704-4D26-BA87-57418ABCC95A}" type="pres">
      <dgm:prSet presAssocID="{83DEA7DA-0F39-4A62-9611-8677AA71DD8E}" presName="theInnerList" presStyleCnt="0"/>
      <dgm:spPr/>
      <dgm:t>
        <a:bodyPr/>
        <a:lstStyle/>
        <a:p>
          <a:endParaRPr lang="nb-NO"/>
        </a:p>
      </dgm:t>
    </dgm:pt>
    <dgm:pt modelId="{4E3125F3-AABF-4193-B740-FFB9A4B9E27E}" type="pres">
      <dgm:prSet presAssocID="{F4A02B14-BEA6-4E91-9DE5-B84738AAB247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2902BC8-0269-498B-9163-EEEFD6E773DE}" type="pres">
      <dgm:prSet presAssocID="{F4A02B14-BEA6-4E91-9DE5-B84738AAB247}" presName="aSpace2" presStyleCnt="0"/>
      <dgm:spPr/>
      <dgm:t>
        <a:bodyPr/>
        <a:lstStyle/>
        <a:p>
          <a:endParaRPr lang="nb-NO"/>
        </a:p>
      </dgm:t>
    </dgm:pt>
    <dgm:pt modelId="{CF3779DB-DF94-47E7-85EA-7F9EA2F92269}" type="pres">
      <dgm:prSet presAssocID="{90C3E478-92E6-4FAA-9CB8-91AAEAEDBE23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274A370-5439-4BF1-857B-1E0C22CC7699}" type="pres">
      <dgm:prSet presAssocID="{90C3E478-92E6-4FAA-9CB8-91AAEAEDBE23}" presName="aSpace2" presStyleCnt="0"/>
      <dgm:spPr/>
      <dgm:t>
        <a:bodyPr/>
        <a:lstStyle/>
        <a:p>
          <a:endParaRPr lang="nb-NO"/>
        </a:p>
      </dgm:t>
    </dgm:pt>
    <dgm:pt modelId="{DED7E7D9-60B9-4F1B-B2CA-290E742348A5}" type="pres">
      <dgm:prSet presAssocID="{B48725CA-F49B-4FAC-8D7E-44A0262BE205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ED3FD17-9976-45ED-AA55-373F848E4561}" type="pres">
      <dgm:prSet presAssocID="{B48725CA-F49B-4FAC-8D7E-44A0262BE205}" presName="aSpace2" presStyleCnt="0"/>
      <dgm:spPr/>
      <dgm:t>
        <a:bodyPr/>
        <a:lstStyle/>
        <a:p>
          <a:endParaRPr lang="nb-NO"/>
        </a:p>
      </dgm:t>
    </dgm:pt>
    <dgm:pt modelId="{F41AF63C-3FE8-4F8A-BED8-A1E3CB56DB1F}" type="pres">
      <dgm:prSet presAssocID="{196E6116-5D85-4237-A3E1-0586E165C9E8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4A2EE78-4598-4E56-ABF0-44CD95E161E3}" type="pres">
      <dgm:prSet presAssocID="{196E6116-5D85-4237-A3E1-0586E165C9E8}" presName="aSpace2" presStyleCnt="0"/>
      <dgm:spPr/>
      <dgm:t>
        <a:bodyPr/>
        <a:lstStyle/>
        <a:p>
          <a:endParaRPr lang="nb-NO"/>
        </a:p>
      </dgm:t>
    </dgm:pt>
    <dgm:pt modelId="{7B5AA988-1B03-4BA0-83B4-99ABD0A6F033}" type="pres">
      <dgm:prSet presAssocID="{1A423E33-3282-40BD-AF8C-C422390868A7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35B5C92-096B-408E-B2BC-6691E4096AE5}" type="pres">
      <dgm:prSet presAssocID="{1A423E33-3282-40BD-AF8C-C422390868A7}" presName="aSpace2" presStyleCnt="0"/>
      <dgm:spPr/>
      <dgm:t>
        <a:bodyPr/>
        <a:lstStyle/>
        <a:p>
          <a:endParaRPr lang="nb-NO"/>
        </a:p>
      </dgm:t>
    </dgm:pt>
    <dgm:pt modelId="{6D4C6009-0221-4B40-B0A8-233159B13189}" type="pres">
      <dgm:prSet presAssocID="{746A6821-06A0-4C4C-8DAE-2A8ADB110CB8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9DD1031-6D93-4C8F-B4EA-2DC281FBCD21}" type="pres">
      <dgm:prSet presAssocID="{746A6821-06A0-4C4C-8DAE-2A8ADB110CB8}" presName="aSpace2" presStyleCnt="0"/>
      <dgm:spPr/>
      <dgm:t>
        <a:bodyPr/>
        <a:lstStyle/>
        <a:p>
          <a:endParaRPr lang="nb-NO"/>
        </a:p>
      </dgm:t>
    </dgm:pt>
    <dgm:pt modelId="{23E92A36-852F-4066-BED5-1E5640FC3537}" type="pres">
      <dgm:prSet presAssocID="{A970F1B5-7355-47A9-AAAA-B73B9F89A10C}" presName="childNode" presStyleLbl="node1" presStyleIdx="6" presStyleCnt="7" custScaleY="18413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9D7FCFDF-5836-4C69-AC14-466B7AA8EBB5}" type="presOf" srcId="{90C3E478-92E6-4FAA-9CB8-91AAEAEDBE23}" destId="{CF3779DB-DF94-47E7-85EA-7F9EA2F92269}" srcOrd="0" destOrd="0" presId="urn:microsoft.com/office/officeart/2005/8/layout/lProcess2"/>
    <dgm:cxn modelId="{FD0F2820-BC72-4451-A527-56FF0E3330B4}" srcId="{83DEA7DA-0F39-4A62-9611-8677AA71DD8E}" destId="{746A6821-06A0-4C4C-8DAE-2A8ADB110CB8}" srcOrd="5" destOrd="0" parTransId="{3F6F2C8B-62E4-4343-8EA5-D25E7A24F547}" sibTransId="{A516F6E6-4C3B-4966-862D-6A3D978D34C4}"/>
    <dgm:cxn modelId="{30F067F6-4478-42AA-B9FA-ED6217C17BC9}" type="presOf" srcId="{83DEA7DA-0F39-4A62-9611-8677AA71DD8E}" destId="{9F47A244-6BDF-4BAC-BB0A-903FCF306AE1}" srcOrd="1" destOrd="0" presId="urn:microsoft.com/office/officeart/2005/8/layout/lProcess2"/>
    <dgm:cxn modelId="{86C83938-54CC-4C6A-A6F3-6AD2A9D314D8}" srcId="{83DEA7DA-0F39-4A62-9611-8677AA71DD8E}" destId="{F4A02B14-BEA6-4E91-9DE5-B84738AAB247}" srcOrd="0" destOrd="0" parTransId="{DB08A3E8-EF39-4A89-A4F7-A30538D580E5}" sibTransId="{AFC91E96-D9A4-484C-AA0A-4B5C8DC30AC7}"/>
    <dgm:cxn modelId="{7DEEAA91-F6F1-4145-A520-7D78505B8ACF}" type="presOf" srcId="{196E6116-5D85-4237-A3E1-0586E165C9E8}" destId="{F41AF63C-3FE8-4F8A-BED8-A1E3CB56DB1F}" srcOrd="0" destOrd="0" presId="urn:microsoft.com/office/officeart/2005/8/layout/lProcess2"/>
    <dgm:cxn modelId="{91B13F24-3CA0-45B9-B925-8C5E74E7807D}" type="presOf" srcId="{F4A02B14-BEA6-4E91-9DE5-B84738AAB247}" destId="{4E3125F3-AABF-4193-B740-FFB9A4B9E27E}" srcOrd="0" destOrd="0" presId="urn:microsoft.com/office/officeart/2005/8/layout/lProcess2"/>
    <dgm:cxn modelId="{9DC69028-0DC6-4BA1-B2B7-914628634380}" type="presOf" srcId="{B48725CA-F49B-4FAC-8D7E-44A0262BE205}" destId="{DED7E7D9-60B9-4F1B-B2CA-290E742348A5}" srcOrd="0" destOrd="0" presId="urn:microsoft.com/office/officeart/2005/8/layout/lProcess2"/>
    <dgm:cxn modelId="{D814E0B4-F850-4F64-AB48-CED4B7016F61}" srcId="{83DEA7DA-0F39-4A62-9611-8677AA71DD8E}" destId="{A970F1B5-7355-47A9-AAAA-B73B9F89A10C}" srcOrd="6" destOrd="0" parTransId="{4F714CE7-7453-44A9-B8C8-56176E721BF7}" sibTransId="{CFF31FE0-87A9-4D04-9CE7-E1C25DA51840}"/>
    <dgm:cxn modelId="{3A127AE2-07C4-4299-8B38-44ACCDA34276}" type="presOf" srcId="{746A6821-06A0-4C4C-8DAE-2A8ADB110CB8}" destId="{6D4C6009-0221-4B40-B0A8-233159B13189}" srcOrd="0" destOrd="0" presId="urn:microsoft.com/office/officeart/2005/8/layout/lProcess2"/>
    <dgm:cxn modelId="{AC474151-DADE-4441-89E7-BFD6D6A7E402}" type="presOf" srcId="{1054C74D-A258-4E88-A0B1-E86145D954F7}" destId="{473BC055-4666-4104-AE75-ECB2E7E9FC52}" srcOrd="0" destOrd="0" presId="urn:microsoft.com/office/officeart/2005/8/layout/lProcess2"/>
    <dgm:cxn modelId="{3C43C924-D649-49F9-8895-BBDEAF75F21F}" srcId="{83DEA7DA-0F39-4A62-9611-8677AA71DD8E}" destId="{B48725CA-F49B-4FAC-8D7E-44A0262BE205}" srcOrd="2" destOrd="0" parTransId="{E78E5E80-4B78-43F2-ABC6-6B41D1DCC381}" sibTransId="{52D7D62F-9825-4715-B27A-AAE1AB312D39}"/>
    <dgm:cxn modelId="{CC7F9BB3-4FE7-4495-AAEB-32A40BC66CD9}" srcId="{83DEA7DA-0F39-4A62-9611-8677AA71DD8E}" destId="{1A423E33-3282-40BD-AF8C-C422390868A7}" srcOrd="4" destOrd="0" parTransId="{4150F17D-9681-4AC0-AFF6-F33B63D4598F}" sibTransId="{A7C3E6D2-6C87-48B8-B855-DC91C9A45988}"/>
    <dgm:cxn modelId="{5FA8088C-0AE3-470D-9147-BBC0C2D8317F}" srcId="{83DEA7DA-0F39-4A62-9611-8677AA71DD8E}" destId="{196E6116-5D85-4237-A3E1-0586E165C9E8}" srcOrd="3" destOrd="0" parTransId="{7362A3A0-D50A-4203-99F5-067F5AB38C41}" sibTransId="{C688D13F-2946-497B-B38D-F4C1B940DD6E}"/>
    <dgm:cxn modelId="{CE7E711F-0267-48A9-9B8A-00FB49D484A9}" srcId="{1054C74D-A258-4E88-A0B1-E86145D954F7}" destId="{83DEA7DA-0F39-4A62-9611-8677AA71DD8E}" srcOrd="0" destOrd="0" parTransId="{744A05CD-C930-4A9B-BFEE-6FCE2A362096}" sibTransId="{13B672BE-746A-4B69-B867-1F4DB8545702}"/>
    <dgm:cxn modelId="{9371F281-7DA2-4260-B8C5-3E1E620B7333}" type="presOf" srcId="{83DEA7DA-0F39-4A62-9611-8677AA71DD8E}" destId="{6315D9DC-D108-4DF5-B70E-D04657636664}" srcOrd="0" destOrd="0" presId="urn:microsoft.com/office/officeart/2005/8/layout/lProcess2"/>
    <dgm:cxn modelId="{8BA9369A-FBD8-44BF-B117-1EC1609F8002}" type="presOf" srcId="{1A423E33-3282-40BD-AF8C-C422390868A7}" destId="{7B5AA988-1B03-4BA0-83B4-99ABD0A6F033}" srcOrd="0" destOrd="0" presId="urn:microsoft.com/office/officeart/2005/8/layout/lProcess2"/>
    <dgm:cxn modelId="{FA04DCE4-70C8-4BCF-BC71-A8B60D379E24}" srcId="{83DEA7DA-0F39-4A62-9611-8677AA71DD8E}" destId="{90C3E478-92E6-4FAA-9CB8-91AAEAEDBE23}" srcOrd="1" destOrd="0" parTransId="{A3A4EB8A-EF56-494A-951E-87BCF325DF0F}" sibTransId="{30B2C014-660A-4D1A-80EB-4779B00D4CF6}"/>
    <dgm:cxn modelId="{D9B4D00C-3436-434B-9CA7-3641ED19643C}" type="presOf" srcId="{A970F1B5-7355-47A9-AAAA-B73B9F89A10C}" destId="{23E92A36-852F-4066-BED5-1E5640FC3537}" srcOrd="0" destOrd="0" presId="urn:microsoft.com/office/officeart/2005/8/layout/lProcess2"/>
    <dgm:cxn modelId="{FB8B8D70-B541-4A92-8B5F-1D20DFB482AC}" type="presParOf" srcId="{473BC055-4666-4104-AE75-ECB2E7E9FC52}" destId="{7CFA5B86-E575-43F0-A689-B4092CD20C18}" srcOrd="0" destOrd="0" presId="urn:microsoft.com/office/officeart/2005/8/layout/lProcess2"/>
    <dgm:cxn modelId="{CBFE70F0-8C28-4506-86A8-69DF7B5713ED}" type="presParOf" srcId="{7CFA5B86-E575-43F0-A689-B4092CD20C18}" destId="{6315D9DC-D108-4DF5-B70E-D04657636664}" srcOrd="0" destOrd="0" presId="urn:microsoft.com/office/officeart/2005/8/layout/lProcess2"/>
    <dgm:cxn modelId="{777549BA-F3E9-4E1C-84D1-65606389719A}" type="presParOf" srcId="{7CFA5B86-E575-43F0-A689-B4092CD20C18}" destId="{9F47A244-6BDF-4BAC-BB0A-903FCF306AE1}" srcOrd="1" destOrd="0" presId="urn:microsoft.com/office/officeart/2005/8/layout/lProcess2"/>
    <dgm:cxn modelId="{599609DB-A880-412C-A096-AE93826CAC3A}" type="presParOf" srcId="{7CFA5B86-E575-43F0-A689-B4092CD20C18}" destId="{0F7DD21C-793A-447B-ABF3-40609A1B2389}" srcOrd="2" destOrd="0" presId="urn:microsoft.com/office/officeart/2005/8/layout/lProcess2"/>
    <dgm:cxn modelId="{F3705094-386B-4E62-819B-A4E730E9FC6E}" type="presParOf" srcId="{0F7DD21C-793A-447B-ABF3-40609A1B2389}" destId="{86351A9F-7704-4D26-BA87-57418ABCC95A}" srcOrd="0" destOrd="0" presId="urn:microsoft.com/office/officeart/2005/8/layout/lProcess2"/>
    <dgm:cxn modelId="{7E47D85C-3B73-4F4B-882F-3575AF633473}" type="presParOf" srcId="{86351A9F-7704-4D26-BA87-57418ABCC95A}" destId="{4E3125F3-AABF-4193-B740-FFB9A4B9E27E}" srcOrd="0" destOrd="0" presId="urn:microsoft.com/office/officeart/2005/8/layout/lProcess2"/>
    <dgm:cxn modelId="{46E82678-A0A5-4A59-BE68-F1E931E6437A}" type="presParOf" srcId="{86351A9F-7704-4D26-BA87-57418ABCC95A}" destId="{82902BC8-0269-498B-9163-EEEFD6E773DE}" srcOrd="1" destOrd="0" presId="urn:microsoft.com/office/officeart/2005/8/layout/lProcess2"/>
    <dgm:cxn modelId="{F35814F3-1AE5-48B4-8EE9-1FEBC18074F8}" type="presParOf" srcId="{86351A9F-7704-4D26-BA87-57418ABCC95A}" destId="{CF3779DB-DF94-47E7-85EA-7F9EA2F92269}" srcOrd="2" destOrd="0" presId="urn:microsoft.com/office/officeart/2005/8/layout/lProcess2"/>
    <dgm:cxn modelId="{5685CAD4-2983-4542-BACA-98CA92492EBF}" type="presParOf" srcId="{86351A9F-7704-4D26-BA87-57418ABCC95A}" destId="{B274A370-5439-4BF1-857B-1E0C22CC7699}" srcOrd="3" destOrd="0" presId="urn:microsoft.com/office/officeart/2005/8/layout/lProcess2"/>
    <dgm:cxn modelId="{3D453B8E-3B63-4917-B3FE-C99DE371C12B}" type="presParOf" srcId="{86351A9F-7704-4D26-BA87-57418ABCC95A}" destId="{DED7E7D9-60B9-4F1B-B2CA-290E742348A5}" srcOrd="4" destOrd="0" presId="urn:microsoft.com/office/officeart/2005/8/layout/lProcess2"/>
    <dgm:cxn modelId="{1FE13D59-AE96-4E8D-8442-FC071DA5E804}" type="presParOf" srcId="{86351A9F-7704-4D26-BA87-57418ABCC95A}" destId="{6ED3FD17-9976-45ED-AA55-373F848E4561}" srcOrd="5" destOrd="0" presId="urn:microsoft.com/office/officeart/2005/8/layout/lProcess2"/>
    <dgm:cxn modelId="{3E2BD799-4609-4E84-B2AD-3EDA56FD63B9}" type="presParOf" srcId="{86351A9F-7704-4D26-BA87-57418ABCC95A}" destId="{F41AF63C-3FE8-4F8A-BED8-A1E3CB56DB1F}" srcOrd="6" destOrd="0" presId="urn:microsoft.com/office/officeart/2005/8/layout/lProcess2"/>
    <dgm:cxn modelId="{A0BC8AAF-72C6-418D-B2EB-1CFD2078630A}" type="presParOf" srcId="{86351A9F-7704-4D26-BA87-57418ABCC95A}" destId="{A4A2EE78-4598-4E56-ABF0-44CD95E161E3}" srcOrd="7" destOrd="0" presId="urn:microsoft.com/office/officeart/2005/8/layout/lProcess2"/>
    <dgm:cxn modelId="{80B0F7D7-0FAF-4CC0-9182-99837C8B409D}" type="presParOf" srcId="{86351A9F-7704-4D26-BA87-57418ABCC95A}" destId="{7B5AA988-1B03-4BA0-83B4-99ABD0A6F033}" srcOrd="8" destOrd="0" presId="urn:microsoft.com/office/officeart/2005/8/layout/lProcess2"/>
    <dgm:cxn modelId="{634C965E-068A-4E16-A543-05E06B4602C1}" type="presParOf" srcId="{86351A9F-7704-4D26-BA87-57418ABCC95A}" destId="{735B5C92-096B-408E-B2BC-6691E4096AE5}" srcOrd="9" destOrd="0" presId="urn:microsoft.com/office/officeart/2005/8/layout/lProcess2"/>
    <dgm:cxn modelId="{009D88F6-9495-4E35-9A84-9E85A688C9FC}" type="presParOf" srcId="{86351A9F-7704-4D26-BA87-57418ABCC95A}" destId="{6D4C6009-0221-4B40-B0A8-233159B13189}" srcOrd="10" destOrd="0" presId="urn:microsoft.com/office/officeart/2005/8/layout/lProcess2"/>
    <dgm:cxn modelId="{A0FCFEBB-6BCD-4DCA-9102-5340D817A94F}" type="presParOf" srcId="{86351A9F-7704-4D26-BA87-57418ABCC95A}" destId="{D9DD1031-6D93-4C8F-B4EA-2DC281FBCD21}" srcOrd="11" destOrd="0" presId="urn:microsoft.com/office/officeart/2005/8/layout/lProcess2"/>
    <dgm:cxn modelId="{2A8E2C72-417E-40B8-95CB-8CBBCE927534}" type="presParOf" srcId="{86351A9F-7704-4D26-BA87-57418ABCC95A}" destId="{23E92A36-852F-4066-BED5-1E5640FC3537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A15069-2A5C-47F3-9176-DF16A91285D0}" type="doc">
      <dgm:prSet loTypeId="urn:microsoft.com/office/officeart/2005/8/layout/vList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nb-NO"/>
        </a:p>
      </dgm:t>
    </dgm:pt>
    <dgm:pt modelId="{93484AB4-BBD6-472B-963F-41C2F030832E}">
      <dgm:prSet phldrT="[Tekst]" custT="1"/>
      <dgm:spPr/>
      <dgm:t>
        <a:bodyPr/>
        <a:lstStyle/>
        <a:p>
          <a:r>
            <a:rPr lang="nb-NO" sz="2400" b="1" dirty="0" smtClean="0">
              <a:latin typeface="Calibri" panose="020F0502020204030204" pitchFamily="34" charset="0"/>
              <a:cs typeface="Calibri" panose="020F0502020204030204" pitchFamily="34" charset="0"/>
            </a:rPr>
            <a:t>Viktig å kunne</a:t>
          </a:r>
          <a:endParaRPr lang="nb-NO" sz="2400" dirty="0"/>
        </a:p>
      </dgm:t>
    </dgm:pt>
    <dgm:pt modelId="{F7F732D2-E3E2-4840-9632-986D6CCDC4FC}" type="parTrans" cxnId="{37175807-044F-4456-AC72-17BAB295F937}">
      <dgm:prSet/>
      <dgm:spPr/>
      <dgm:t>
        <a:bodyPr/>
        <a:lstStyle/>
        <a:p>
          <a:endParaRPr lang="nb-NO"/>
        </a:p>
      </dgm:t>
    </dgm:pt>
    <dgm:pt modelId="{877061DA-62D7-465B-A0AB-F5A58401F5F6}" type="sibTrans" cxnId="{37175807-044F-4456-AC72-17BAB295F937}">
      <dgm:prSet/>
      <dgm:spPr/>
      <dgm:t>
        <a:bodyPr/>
        <a:lstStyle/>
        <a:p>
          <a:endParaRPr lang="nb-NO"/>
        </a:p>
      </dgm:t>
    </dgm:pt>
    <dgm:pt modelId="{7576668D-0928-4A00-AC1B-E86AC49416CA}">
      <dgm:prSet phldrT="[Tekst]" custT="1"/>
      <dgm:spPr/>
      <dgm:t>
        <a:bodyPr/>
        <a:lstStyle/>
        <a:p>
          <a:r>
            <a:rPr lang="nb-NO" sz="2400" b="1" dirty="0" smtClean="0">
              <a:latin typeface="Calibri" panose="020F0502020204030204" pitchFamily="34" charset="0"/>
              <a:cs typeface="Calibri" panose="020F0502020204030204" pitchFamily="34" charset="0"/>
            </a:rPr>
            <a:t>Dokumentere</a:t>
          </a:r>
          <a:r>
            <a:rPr lang="nb-NO" sz="2400" dirty="0" smtClean="0">
              <a:latin typeface="Calibri" panose="020F0502020204030204" pitchFamily="34" charset="0"/>
              <a:cs typeface="Calibri" panose="020F0502020204030204" pitchFamily="34" charset="0"/>
            </a:rPr>
            <a:t> og </a:t>
          </a:r>
          <a:r>
            <a:rPr lang="nb-NO" sz="2400" b="1" dirty="0" smtClean="0">
              <a:latin typeface="Calibri" panose="020F0502020204030204" pitchFamily="34" charset="0"/>
              <a:cs typeface="Calibri" panose="020F0502020204030204" pitchFamily="34" charset="0"/>
            </a:rPr>
            <a:t>videreformidle funn</a:t>
          </a:r>
          <a:endParaRPr lang="nb-NO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D287B8-EA14-4A3D-B10E-0DE862196D8D}" type="parTrans" cxnId="{C6E40029-1A0B-4089-AA11-CFC24C9F3A9D}">
      <dgm:prSet/>
      <dgm:spPr/>
      <dgm:t>
        <a:bodyPr/>
        <a:lstStyle/>
        <a:p>
          <a:endParaRPr lang="nb-NO"/>
        </a:p>
      </dgm:t>
    </dgm:pt>
    <dgm:pt modelId="{5554C418-2ADB-473E-A1BD-6392A2809765}" type="sibTrans" cxnId="{C6E40029-1A0B-4089-AA11-CFC24C9F3A9D}">
      <dgm:prSet/>
      <dgm:spPr/>
      <dgm:t>
        <a:bodyPr/>
        <a:lstStyle/>
        <a:p>
          <a:endParaRPr lang="nb-NO"/>
        </a:p>
      </dgm:t>
    </dgm:pt>
    <dgm:pt modelId="{B463218B-72D8-4082-9AE0-F0B2B130A6B8}">
      <dgm:prSet phldrT="[Tekst]" custT="1"/>
      <dgm:spPr/>
      <dgm:t>
        <a:bodyPr/>
        <a:lstStyle/>
        <a:p>
          <a:r>
            <a:rPr lang="nb-NO" sz="2400" dirty="0" smtClean="0">
              <a:latin typeface="Calibri" panose="020F0502020204030204" pitchFamily="34" charset="0"/>
              <a:cs typeface="Calibri" panose="020F0502020204030204" pitchFamily="34" charset="0"/>
            </a:rPr>
            <a:t>Fange opp </a:t>
          </a:r>
          <a:r>
            <a:rPr lang="nb-NO" sz="2400" b="1" dirty="0" smtClean="0">
              <a:latin typeface="Calibri" panose="020F0502020204030204" pitchFamily="34" charset="0"/>
              <a:cs typeface="Calibri" panose="020F0502020204030204" pitchFamily="34" charset="0"/>
            </a:rPr>
            <a:t>endringer i pasientens tilstand raskt</a:t>
          </a:r>
          <a:endParaRPr lang="nb-NO" sz="2400" dirty="0"/>
        </a:p>
      </dgm:t>
    </dgm:pt>
    <dgm:pt modelId="{F69EBFFD-7E04-48A1-8270-4DA2923E5436}" type="parTrans" cxnId="{0E361D63-8E45-400C-AD62-2F7EB2B8EA75}">
      <dgm:prSet/>
      <dgm:spPr/>
      <dgm:t>
        <a:bodyPr/>
        <a:lstStyle/>
        <a:p>
          <a:endParaRPr lang="nb-NO"/>
        </a:p>
      </dgm:t>
    </dgm:pt>
    <dgm:pt modelId="{F743FCD7-DED0-4A7C-A140-A6D202E2F44B}" type="sibTrans" cxnId="{0E361D63-8E45-400C-AD62-2F7EB2B8EA75}">
      <dgm:prSet/>
      <dgm:spPr/>
      <dgm:t>
        <a:bodyPr/>
        <a:lstStyle/>
        <a:p>
          <a:endParaRPr lang="nb-NO"/>
        </a:p>
      </dgm:t>
    </dgm:pt>
    <dgm:pt modelId="{77E3BDC4-5D41-421E-A159-47E762187DCB}">
      <dgm:prSet phldrT="[Tekst]" custT="1"/>
      <dgm:spPr/>
      <dgm:t>
        <a:bodyPr/>
        <a:lstStyle/>
        <a:p>
          <a:r>
            <a:rPr lang="nb-NO" sz="2800" b="1" dirty="0" smtClean="0">
              <a:latin typeface="Calibri" panose="020F0502020204030204" pitchFamily="34" charset="0"/>
              <a:cs typeface="Calibri" panose="020F0502020204030204" pitchFamily="34" charset="0"/>
            </a:rPr>
            <a:t>God kommunikasjon </a:t>
          </a:r>
          <a:r>
            <a:rPr lang="nb-NO" sz="2800" b="0" dirty="0" smtClean="0">
              <a:latin typeface="Calibri" panose="020F0502020204030204" pitchFamily="34" charset="0"/>
              <a:cs typeface="Calibri" panose="020F0502020204030204" pitchFamily="34" charset="0"/>
            </a:rPr>
            <a:t>mellom ambulanse, legevakt og sykehus er vesentlig.</a:t>
          </a:r>
          <a:endParaRPr lang="nb-NO" sz="2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2A8C3A-51D2-490F-9301-F3BB9D68CE6B}" type="parTrans" cxnId="{9A03F12E-0F8B-4CF1-ADC2-BF8072DD908C}">
      <dgm:prSet/>
      <dgm:spPr/>
      <dgm:t>
        <a:bodyPr/>
        <a:lstStyle/>
        <a:p>
          <a:endParaRPr lang="nb-NO"/>
        </a:p>
      </dgm:t>
    </dgm:pt>
    <dgm:pt modelId="{3419C23E-9384-4F79-9FEF-903D5CF0629C}" type="sibTrans" cxnId="{9A03F12E-0F8B-4CF1-ADC2-BF8072DD908C}">
      <dgm:prSet/>
      <dgm:spPr/>
      <dgm:t>
        <a:bodyPr/>
        <a:lstStyle/>
        <a:p>
          <a:endParaRPr lang="nb-NO"/>
        </a:p>
      </dgm:t>
    </dgm:pt>
    <dgm:pt modelId="{C1B1BB95-6F7D-4E88-A82C-3AB40AC10DEA}">
      <dgm:prSet phldrT="[Tekst]" custT="1"/>
      <dgm:spPr/>
      <dgm:t>
        <a:bodyPr/>
        <a:lstStyle/>
        <a:p>
          <a:r>
            <a:rPr lang="nb-NO" sz="2400" b="1" dirty="0" smtClean="0">
              <a:latin typeface="Calibri" panose="020F0502020204030204" pitchFamily="34" charset="0"/>
              <a:cs typeface="Calibri" panose="020F0502020204030204" pitchFamily="34" charset="0"/>
            </a:rPr>
            <a:t>Prioritere me</a:t>
          </a:r>
          <a:r>
            <a:rPr lang="nb-NO" sz="2400" dirty="0" smtClean="0">
              <a:latin typeface="Calibri" panose="020F0502020204030204" pitchFamily="34" charset="0"/>
              <a:cs typeface="Calibri" panose="020F0502020204030204" pitchFamily="34" charset="0"/>
            </a:rPr>
            <a:t>llom pasienter</a:t>
          </a:r>
          <a:endParaRPr lang="nb-NO" sz="2400" dirty="0"/>
        </a:p>
      </dgm:t>
    </dgm:pt>
    <dgm:pt modelId="{CD15B7BF-812F-49BB-8CAC-D12E6126CB11}" type="parTrans" cxnId="{B96D3AD6-E3B7-4319-B1A2-C1E03655BD0E}">
      <dgm:prSet/>
      <dgm:spPr/>
      <dgm:t>
        <a:bodyPr/>
        <a:lstStyle/>
        <a:p>
          <a:endParaRPr lang="nb-NO"/>
        </a:p>
      </dgm:t>
    </dgm:pt>
    <dgm:pt modelId="{8AA52690-41A1-4933-9CCA-56A308890A79}" type="sibTrans" cxnId="{B96D3AD6-E3B7-4319-B1A2-C1E03655BD0E}">
      <dgm:prSet/>
      <dgm:spPr/>
      <dgm:t>
        <a:bodyPr/>
        <a:lstStyle/>
        <a:p>
          <a:endParaRPr lang="nb-NO"/>
        </a:p>
      </dgm:t>
    </dgm:pt>
    <dgm:pt modelId="{910D477F-179B-4A9C-BA83-43A69B5BEC71}" type="pres">
      <dgm:prSet presAssocID="{81A15069-2A5C-47F3-9176-DF16A91285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75B90E0-1B03-43DC-AF25-B33803B2C6FA}" type="pres">
      <dgm:prSet presAssocID="{93484AB4-BBD6-472B-963F-41C2F030832E}" presName="parentText" presStyleLbl="node1" presStyleIdx="0" presStyleCnt="2" custScaleY="42996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304C11B-29EF-4BA5-818A-9419F6866DA5}" type="pres">
      <dgm:prSet presAssocID="{93484AB4-BBD6-472B-963F-41C2F030832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709ED88-FE47-4A51-AE31-43F3AAE22C50}" type="pres">
      <dgm:prSet presAssocID="{77E3BDC4-5D41-421E-A159-47E762187DCB}" presName="parentText" presStyleLbl="node1" presStyleIdx="1" presStyleCnt="2" custScaleY="127300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F7524C9B-95B8-4911-85EB-D79E95D3103E}" type="presOf" srcId="{C1B1BB95-6F7D-4E88-A82C-3AB40AC10DEA}" destId="{0304C11B-29EF-4BA5-818A-9419F6866DA5}" srcOrd="0" destOrd="0" presId="urn:microsoft.com/office/officeart/2005/8/layout/vList2"/>
    <dgm:cxn modelId="{7B6DC6C1-F2E6-4208-96E8-659E0387CEF8}" type="presOf" srcId="{93484AB4-BBD6-472B-963F-41C2F030832E}" destId="{375B90E0-1B03-43DC-AF25-B33803B2C6FA}" srcOrd="0" destOrd="0" presId="urn:microsoft.com/office/officeart/2005/8/layout/vList2"/>
    <dgm:cxn modelId="{A5B7E817-3343-4C12-95CB-046FCC5C18FA}" type="presOf" srcId="{77E3BDC4-5D41-421E-A159-47E762187DCB}" destId="{F709ED88-FE47-4A51-AE31-43F3AAE22C50}" srcOrd="0" destOrd="0" presId="urn:microsoft.com/office/officeart/2005/8/layout/vList2"/>
    <dgm:cxn modelId="{C6E40029-1A0B-4089-AA11-CFC24C9F3A9D}" srcId="{93484AB4-BBD6-472B-963F-41C2F030832E}" destId="{7576668D-0928-4A00-AC1B-E86AC49416CA}" srcOrd="2" destOrd="0" parTransId="{11D287B8-EA14-4A3D-B10E-0DE862196D8D}" sibTransId="{5554C418-2ADB-473E-A1BD-6392A2809765}"/>
    <dgm:cxn modelId="{C04BA5CA-4EF7-4FFC-A68E-AC6E7B6FB39A}" type="presOf" srcId="{81A15069-2A5C-47F3-9176-DF16A91285D0}" destId="{910D477F-179B-4A9C-BA83-43A69B5BEC71}" srcOrd="0" destOrd="0" presId="urn:microsoft.com/office/officeart/2005/8/layout/vList2"/>
    <dgm:cxn modelId="{0E361D63-8E45-400C-AD62-2F7EB2B8EA75}" srcId="{93484AB4-BBD6-472B-963F-41C2F030832E}" destId="{B463218B-72D8-4082-9AE0-F0B2B130A6B8}" srcOrd="1" destOrd="0" parTransId="{F69EBFFD-7E04-48A1-8270-4DA2923E5436}" sibTransId="{F743FCD7-DED0-4A7C-A140-A6D202E2F44B}"/>
    <dgm:cxn modelId="{71649E6E-4903-4D1C-BC8C-0FF5F074C575}" type="presOf" srcId="{B463218B-72D8-4082-9AE0-F0B2B130A6B8}" destId="{0304C11B-29EF-4BA5-818A-9419F6866DA5}" srcOrd="0" destOrd="1" presId="urn:microsoft.com/office/officeart/2005/8/layout/vList2"/>
    <dgm:cxn modelId="{4DE27EDD-A6DC-4BCB-A14E-02E74C0C6F9B}" type="presOf" srcId="{7576668D-0928-4A00-AC1B-E86AC49416CA}" destId="{0304C11B-29EF-4BA5-818A-9419F6866DA5}" srcOrd="0" destOrd="2" presId="urn:microsoft.com/office/officeart/2005/8/layout/vList2"/>
    <dgm:cxn modelId="{37175807-044F-4456-AC72-17BAB295F937}" srcId="{81A15069-2A5C-47F3-9176-DF16A91285D0}" destId="{93484AB4-BBD6-472B-963F-41C2F030832E}" srcOrd="0" destOrd="0" parTransId="{F7F732D2-E3E2-4840-9632-986D6CCDC4FC}" sibTransId="{877061DA-62D7-465B-A0AB-F5A58401F5F6}"/>
    <dgm:cxn modelId="{9A03F12E-0F8B-4CF1-ADC2-BF8072DD908C}" srcId="{81A15069-2A5C-47F3-9176-DF16A91285D0}" destId="{77E3BDC4-5D41-421E-A159-47E762187DCB}" srcOrd="1" destOrd="0" parTransId="{E72A8C3A-51D2-490F-9301-F3BB9D68CE6B}" sibTransId="{3419C23E-9384-4F79-9FEF-903D5CF0629C}"/>
    <dgm:cxn modelId="{B96D3AD6-E3B7-4319-B1A2-C1E03655BD0E}" srcId="{93484AB4-BBD6-472B-963F-41C2F030832E}" destId="{C1B1BB95-6F7D-4E88-A82C-3AB40AC10DEA}" srcOrd="0" destOrd="0" parTransId="{CD15B7BF-812F-49BB-8CAC-D12E6126CB11}" sibTransId="{8AA52690-41A1-4933-9CCA-56A308890A79}"/>
    <dgm:cxn modelId="{A52A18D5-8127-41F4-A05B-85117E93146D}" type="presParOf" srcId="{910D477F-179B-4A9C-BA83-43A69B5BEC71}" destId="{375B90E0-1B03-43DC-AF25-B33803B2C6FA}" srcOrd="0" destOrd="0" presId="urn:microsoft.com/office/officeart/2005/8/layout/vList2"/>
    <dgm:cxn modelId="{798E176A-C276-4895-B58D-3538816EA764}" type="presParOf" srcId="{910D477F-179B-4A9C-BA83-43A69B5BEC71}" destId="{0304C11B-29EF-4BA5-818A-9419F6866DA5}" srcOrd="1" destOrd="0" presId="urn:microsoft.com/office/officeart/2005/8/layout/vList2"/>
    <dgm:cxn modelId="{BE640E7F-A927-4848-915E-51116280ED00}" type="presParOf" srcId="{910D477F-179B-4A9C-BA83-43A69B5BEC71}" destId="{F709ED88-FE47-4A51-AE31-43F3AAE22C5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077D7F2-2ACE-44B2-887B-5E62FA6B0537}" type="doc">
      <dgm:prSet loTypeId="urn:microsoft.com/office/officeart/2005/8/layout/vList5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nb-NO"/>
        </a:p>
      </dgm:t>
    </dgm:pt>
    <dgm:pt modelId="{E856B15A-F0F4-498B-A646-EDECAEEC5878}">
      <dgm:prSet phldrT="[Tekst]"/>
      <dgm:spPr/>
      <dgm:t>
        <a:bodyPr/>
        <a:lstStyle/>
        <a:p>
          <a:r>
            <a:rPr lang="nb-NO" dirty="0" smtClean="0">
              <a:latin typeface="Calibri" panose="020F0502020204030204" pitchFamily="34" charset="0"/>
              <a:cs typeface="Calibri" panose="020F0502020204030204" pitchFamily="34" charset="0"/>
            </a:rPr>
            <a:t>Respirasjon</a:t>
          </a:r>
          <a:endParaRPr lang="nb-NO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1912E3-90C9-4DE7-9B01-08E641EE487A}" type="parTrans" cxnId="{1ED79647-7353-4BD8-8834-7BFFE091DDAD}">
      <dgm:prSet/>
      <dgm:spPr/>
      <dgm:t>
        <a:bodyPr/>
        <a:lstStyle/>
        <a:p>
          <a:endParaRPr lang="nb-NO"/>
        </a:p>
      </dgm:t>
    </dgm:pt>
    <dgm:pt modelId="{BDC5E910-F2A8-4FB8-970A-3BA87FF22D4E}" type="sibTrans" cxnId="{1ED79647-7353-4BD8-8834-7BFFE091DDAD}">
      <dgm:prSet/>
      <dgm:spPr/>
      <dgm:t>
        <a:bodyPr/>
        <a:lstStyle/>
        <a:p>
          <a:endParaRPr lang="nb-NO"/>
        </a:p>
      </dgm:t>
    </dgm:pt>
    <dgm:pt modelId="{12B03A80-F100-427A-A570-56BCA536A5E3}">
      <dgm:prSet phldrT="[Tekst]" custT="1"/>
      <dgm:spPr/>
      <dgm:t>
        <a:bodyPr/>
        <a:lstStyle/>
        <a:p>
          <a:r>
            <a:rPr lang="nb-NO" sz="2000" dirty="0" smtClean="0">
              <a:latin typeface="Calibri" panose="020F0502020204030204" pitchFamily="34" charset="0"/>
              <a:cs typeface="Calibri" panose="020F0502020204030204" pitchFamily="34" charset="0"/>
            </a:rPr>
            <a:t>Kle av barnet og </a:t>
          </a:r>
          <a:r>
            <a:rPr lang="nb-NO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observer</a:t>
          </a:r>
          <a:r>
            <a:rPr lang="nb-NO" sz="2000" dirty="0" smtClean="0">
              <a:latin typeface="Calibri" panose="020F0502020204030204" pitchFamily="34" charset="0"/>
              <a:cs typeface="Calibri" panose="020F0502020204030204" pitchFamily="34" charset="0"/>
            </a:rPr>
            <a:t> pustearbeidet.</a:t>
          </a:r>
          <a:endParaRPr lang="nb-NO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F325A0-83F7-400B-931D-1978DB12AA5F}" type="parTrans" cxnId="{C809435E-E1BD-4163-AF71-D375B8EDBA3F}">
      <dgm:prSet/>
      <dgm:spPr/>
      <dgm:t>
        <a:bodyPr/>
        <a:lstStyle/>
        <a:p>
          <a:endParaRPr lang="nb-NO"/>
        </a:p>
      </dgm:t>
    </dgm:pt>
    <dgm:pt modelId="{4782B78F-AE73-4F29-91F4-3D3416E257F7}" type="sibTrans" cxnId="{C809435E-E1BD-4163-AF71-D375B8EDBA3F}">
      <dgm:prSet/>
      <dgm:spPr/>
      <dgm:t>
        <a:bodyPr/>
        <a:lstStyle/>
        <a:p>
          <a:endParaRPr lang="nb-NO"/>
        </a:p>
      </dgm:t>
    </dgm:pt>
    <dgm:pt modelId="{B1BC5E22-6022-4919-97BF-76D90AC6E0F4}">
      <dgm:prSet phldrT="[Tekst]"/>
      <dgm:spPr/>
      <dgm:t>
        <a:bodyPr/>
        <a:lstStyle/>
        <a:p>
          <a:r>
            <a:rPr lang="nb-NO" dirty="0" smtClean="0">
              <a:latin typeface="Calibri" panose="020F0502020204030204" pitchFamily="34" charset="0"/>
              <a:cs typeface="Calibri" panose="020F0502020204030204" pitchFamily="34" charset="0"/>
            </a:rPr>
            <a:t>Sirkulasjon</a:t>
          </a:r>
          <a:endParaRPr lang="nb-NO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039BA3-45A4-42E4-9F3D-3332AFFF9267}" type="parTrans" cxnId="{AD4CF8B5-9FC1-4AFF-B118-EFDBE967EB78}">
      <dgm:prSet/>
      <dgm:spPr/>
      <dgm:t>
        <a:bodyPr/>
        <a:lstStyle/>
        <a:p>
          <a:endParaRPr lang="nb-NO"/>
        </a:p>
      </dgm:t>
    </dgm:pt>
    <dgm:pt modelId="{2E0A4AE1-1711-4AF9-A36E-35C0FCA742E0}" type="sibTrans" cxnId="{AD4CF8B5-9FC1-4AFF-B118-EFDBE967EB78}">
      <dgm:prSet/>
      <dgm:spPr/>
      <dgm:t>
        <a:bodyPr/>
        <a:lstStyle/>
        <a:p>
          <a:endParaRPr lang="nb-NO"/>
        </a:p>
      </dgm:t>
    </dgm:pt>
    <dgm:pt modelId="{21732E35-1C76-4C12-8641-5DE1B62D2922}">
      <dgm:prSet phldrT="[Tekst]" custT="1"/>
      <dgm:spPr/>
      <dgm:t>
        <a:bodyPr/>
        <a:lstStyle/>
        <a:p>
          <a:r>
            <a:rPr lang="nb-NO" sz="2000" dirty="0" smtClean="0">
              <a:latin typeface="Calibri" panose="020F0502020204030204" pitchFamily="34" charset="0"/>
              <a:cs typeface="Calibri" panose="020F0502020204030204" pitchFamily="34" charset="0"/>
            </a:rPr>
            <a:t>Barn under 13 år: </a:t>
          </a:r>
          <a:r>
            <a:rPr lang="nb-NO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kapillærfyllingstid.</a:t>
          </a:r>
          <a:endParaRPr lang="nb-NO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711CC3-8FEC-4485-9B7E-F7DD108B253B}" type="parTrans" cxnId="{99034FC5-EB65-4618-8F32-57755A35BA82}">
      <dgm:prSet/>
      <dgm:spPr/>
      <dgm:t>
        <a:bodyPr/>
        <a:lstStyle/>
        <a:p>
          <a:endParaRPr lang="nb-NO"/>
        </a:p>
      </dgm:t>
    </dgm:pt>
    <dgm:pt modelId="{B8E71531-F4B9-4F66-8CC1-80FE126D27D9}" type="sibTrans" cxnId="{99034FC5-EB65-4618-8F32-57755A35BA82}">
      <dgm:prSet/>
      <dgm:spPr/>
      <dgm:t>
        <a:bodyPr/>
        <a:lstStyle/>
        <a:p>
          <a:endParaRPr lang="nb-NO"/>
        </a:p>
      </dgm:t>
    </dgm:pt>
    <dgm:pt modelId="{CEB9A9E8-122D-47CB-AFE4-CF539FF58033}">
      <dgm:prSet phldrT="[Tekst]" custT="1"/>
      <dgm:spPr/>
      <dgm:t>
        <a:bodyPr/>
        <a:lstStyle/>
        <a:p>
          <a:r>
            <a:rPr lang="nb-NO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Blodtrykk</a:t>
          </a:r>
          <a:r>
            <a:rPr lang="nb-NO" sz="2000" dirty="0" smtClean="0">
              <a:latin typeface="Calibri" panose="020F0502020204030204" pitchFamily="34" charset="0"/>
              <a:cs typeface="Calibri" panose="020F0502020204030204" pitchFamily="34" charset="0"/>
            </a:rPr>
            <a:t> på barn over 13 år. Husk riktig mansjettstørrelse!</a:t>
          </a:r>
          <a:endParaRPr lang="nb-NO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DCC10B-6C35-44AB-88EB-54F9F8DFC836}" type="parTrans" cxnId="{3F078FD4-DC1D-4A6D-8571-7246E8E5AD1D}">
      <dgm:prSet/>
      <dgm:spPr/>
      <dgm:t>
        <a:bodyPr/>
        <a:lstStyle/>
        <a:p>
          <a:endParaRPr lang="nb-NO"/>
        </a:p>
      </dgm:t>
    </dgm:pt>
    <dgm:pt modelId="{2C4292C8-4C6B-46AB-BFBD-8DEA933593B1}" type="sibTrans" cxnId="{3F078FD4-DC1D-4A6D-8571-7246E8E5AD1D}">
      <dgm:prSet/>
      <dgm:spPr/>
      <dgm:t>
        <a:bodyPr/>
        <a:lstStyle/>
        <a:p>
          <a:endParaRPr lang="nb-NO"/>
        </a:p>
      </dgm:t>
    </dgm:pt>
    <dgm:pt modelId="{32B2139B-1AD0-4510-A887-8E05324713A2}">
      <dgm:prSet phldrT="[Tekst]"/>
      <dgm:spPr/>
      <dgm:t>
        <a:bodyPr/>
        <a:lstStyle/>
        <a:p>
          <a:r>
            <a:rPr lang="nb-NO" dirty="0" smtClean="0">
              <a:latin typeface="Calibri" panose="020F0502020204030204" pitchFamily="34" charset="0"/>
              <a:cs typeface="Calibri" panose="020F0502020204030204" pitchFamily="34" charset="0"/>
            </a:rPr>
            <a:t>Bevissthet</a:t>
          </a:r>
          <a:endParaRPr lang="nb-NO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2841D1-CC06-4338-8634-5FC9ED1DA1DF}" type="parTrans" cxnId="{D38431FC-C426-4747-A049-1D8935039832}">
      <dgm:prSet/>
      <dgm:spPr/>
      <dgm:t>
        <a:bodyPr/>
        <a:lstStyle/>
        <a:p>
          <a:endParaRPr lang="nb-NO"/>
        </a:p>
      </dgm:t>
    </dgm:pt>
    <dgm:pt modelId="{DCD999EF-B8FD-43D8-9F15-85874AE3017F}" type="sibTrans" cxnId="{D38431FC-C426-4747-A049-1D8935039832}">
      <dgm:prSet/>
      <dgm:spPr/>
      <dgm:t>
        <a:bodyPr/>
        <a:lstStyle/>
        <a:p>
          <a:endParaRPr lang="nb-NO"/>
        </a:p>
      </dgm:t>
    </dgm:pt>
    <dgm:pt modelId="{77C908F3-6067-44A7-969B-7DAE6A17AD88}">
      <dgm:prSet phldrT="[Tekst]" custT="1"/>
      <dgm:spPr/>
      <dgm:t>
        <a:bodyPr/>
        <a:lstStyle/>
        <a:p>
          <a:r>
            <a:rPr lang="nb-NO" sz="2000" dirty="0" smtClean="0">
              <a:latin typeface="Calibri" panose="020F0502020204030204" pitchFamily="34" charset="0"/>
              <a:cs typeface="Calibri" panose="020F0502020204030204" pitchFamily="34" charset="0"/>
            </a:rPr>
            <a:t>AVPU for barn</a:t>
          </a:r>
          <a:endParaRPr lang="nb-NO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33ABDE-EE96-461D-9FF7-97590364B8AF}" type="parTrans" cxnId="{ECB493D4-D897-42B3-B651-60E0027D2465}">
      <dgm:prSet/>
      <dgm:spPr/>
      <dgm:t>
        <a:bodyPr/>
        <a:lstStyle/>
        <a:p>
          <a:endParaRPr lang="nb-NO"/>
        </a:p>
      </dgm:t>
    </dgm:pt>
    <dgm:pt modelId="{B29ADE93-FAC6-47F9-9889-A31590F17BC1}" type="sibTrans" cxnId="{ECB493D4-D897-42B3-B651-60E0027D2465}">
      <dgm:prSet/>
      <dgm:spPr/>
      <dgm:t>
        <a:bodyPr/>
        <a:lstStyle/>
        <a:p>
          <a:endParaRPr lang="nb-NO"/>
        </a:p>
      </dgm:t>
    </dgm:pt>
    <dgm:pt modelId="{4E27A2D3-C7B9-4A49-9CB7-8D114CA7747E}">
      <dgm:prSet phldrT="[Tekst]" custT="1"/>
      <dgm:spPr/>
      <dgm:t>
        <a:bodyPr/>
        <a:lstStyle/>
        <a:p>
          <a:r>
            <a:rPr lang="nb-NO" sz="2000" dirty="0" smtClean="0">
              <a:latin typeface="Calibri" panose="020F0502020204030204" pitchFamily="34" charset="0"/>
              <a:cs typeface="Calibri" panose="020F0502020204030204" pitchFamily="34" charset="0"/>
            </a:rPr>
            <a:t>pGSC ved behov</a:t>
          </a:r>
          <a:endParaRPr lang="nb-NO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1109A9-4041-44E8-A374-5BA876D3AB3E}" type="parTrans" cxnId="{60145045-415F-43BD-9CC6-08D9915A3984}">
      <dgm:prSet/>
      <dgm:spPr/>
      <dgm:t>
        <a:bodyPr/>
        <a:lstStyle/>
        <a:p>
          <a:endParaRPr lang="nb-NO"/>
        </a:p>
      </dgm:t>
    </dgm:pt>
    <dgm:pt modelId="{D94CF3D3-2A63-4B7E-95F9-A601F5258F17}" type="sibTrans" cxnId="{60145045-415F-43BD-9CC6-08D9915A3984}">
      <dgm:prSet/>
      <dgm:spPr/>
      <dgm:t>
        <a:bodyPr/>
        <a:lstStyle/>
        <a:p>
          <a:endParaRPr lang="nb-NO"/>
        </a:p>
      </dgm:t>
    </dgm:pt>
    <dgm:pt modelId="{E9F8948B-F637-4DD3-B6E9-2FD52B13D9C0}">
      <dgm:prSet phldrT="[Tekst]" custT="1"/>
      <dgm:spPr/>
      <dgm:t>
        <a:bodyPr/>
        <a:lstStyle/>
        <a:p>
          <a:r>
            <a:rPr lang="nb-NO" sz="2000" dirty="0" smtClean="0">
              <a:latin typeface="Calibri" panose="020F0502020204030204" pitchFamily="34" charset="0"/>
              <a:cs typeface="Calibri" panose="020F0502020204030204" pitchFamily="34" charset="0"/>
            </a:rPr>
            <a:t>Se etter </a:t>
          </a:r>
          <a:r>
            <a:rPr lang="nb-NO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inndragninger</a:t>
          </a:r>
          <a:r>
            <a:rPr lang="nb-NO" sz="2000" dirty="0" smtClean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nb-NO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nesevingespil</a:t>
          </a:r>
          <a:r>
            <a:rPr lang="nb-NO" sz="2000" dirty="0" smtClean="0">
              <a:latin typeface="Calibri" panose="020F0502020204030204" pitchFamily="34" charset="0"/>
              <a:cs typeface="Calibri" panose="020F0502020204030204" pitchFamily="34" charset="0"/>
            </a:rPr>
            <a:t>l, bruk av </a:t>
          </a:r>
          <a:r>
            <a:rPr lang="nb-NO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hjelpemuskler</a:t>
          </a:r>
          <a:r>
            <a:rPr lang="nb-NO" sz="2000" dirty="0" smtClean="0">
              <a:latin typeface="Calibri" panose="020F0502020204030204" pitchFamily="34" charset="0"/>
              <a:cs typeface="Calibri" panose="020F0502020204030204" pitchFamily="34" charset="0"/>
            </a:rPr>
            <a:t> eller </a:t>
          </a:r>
          <a:r>
            <a:rPr lang="nb-NO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stønnende</a:t>
          </a:r>
          <a:r>
            <a:rPr lang="nb-NO" sz="2000" dirty="0" smtClean="0">
              <a:latin typeface="Calibri" panose="020F0502020204030204" pitchFamily="34" charset="0"/>
              <a:cs typeface="Calibri" panose="020F0502020204030204" pitchFamily="34" charset="0"/>
            </a:rPr>
            <a:t> respirasjon.</a:t>
          </a:r>
          <a:endParaRPr lang="nb-NO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04A185-EA76-4A34-8BD1-ECFA796D231B}" type="parTrans" cxnId="{C49629F1-8792-40CF-89E6-586D9E662CF8}">
      <dgm:prSet/>
      <dgm:spPr/>
      <dgm:t>
        <a:bodyPr/>
        <a:lstStyle/>
        <a:p>
          <a:endParaRPr lang="nb-NO"/>
        </a:p>
      </dgm:t>
    </dgm:pt>
    <dgm:pt modelId="{3DBC5A39-223F-415A-8BB7-BE0C65E1E43E}" type="sibTrans" cxnId="{C49629F1-8792-40CF-89E6-586D9E662CF8}">
      <dgm:prSet/>
      <dgm:spPr/>
      <dgm:t>
        <a:bodyPr/>
        <a:lstStyle/>
        <a:p>
          <a:endParaRPr lang="nb-NO"/>
        </a:p>
      </dgm:t>
    </dgm:pt>
    <dgm:pt modelId="{7E593F9C-67F4-43F5-87DA-CFD50568E318}" type="pres">
      <dgm:prSet presAssocID="{6077D7F2-2ACE-44B2-887B-5E62FA6B05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08A093BE-B548-40D4-8F8B-9D58FC0436FD}" type="pres">
      <dgm:prSet presAssocID="{E856B15A-F0F4-498B-A646-EDECAEEC5878}" presName="linNode" presStyleCnt="0"/>
      <dgm:spPr/>
      <dgm:t>
        <a:bodyPr/>
        <a:lstStyle/>
        <a:p>
          <a:endParaRPr lang="nb-NO"/>
        </a:p>
      </dgm:t>
    </dgm:pt>
    <dgm:pt modelId="{2CF8AE15-591F-4BB3-AE62-F03F4273CE45}" type="pres">
      <dgm:prSet presAssocID="{E856B15A-F0F4-498B-A646-EDECAEEC5878}" presName="parentText" presStyleLbl="node1" presStyleIdx="0" presStyleCnt="3" custScaleX="74621" custScaleY="67846" custLinFactNeighborY="-152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E1D5C37-87C0-45B5-851B-46122F669867}" type="pres">
      <dgm:prSet presAssocID="{E856B15A-F0F4-498B-A646-EDECAEEC5878}" presName="descendantText" presStyleLbl="alignAccFollowNode1" presStyleIdx="0" presStyleCnt="3" custLinFactNeighborX="467" custLinFactNeighborY="-183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7C5D636-5619-481F-973D-CC0CF21FAB8D}" type="pres">
      <dgm:prSet presAssocID="{BDC5E910-F2A8-4FB8-970A-3BA87FF22D4E}" presName="sp" presStyleCnt="0"/>
      <dgm:spPr/>
      <dgm:t>
        <a:bodyPr/>
        <a:lstStyle/>
        <a:p>
          <a:endParaRPr lang="nb-NO"/>
        </a:p>
      </dgm:t>
    </dgm:pt>
    <dgm:pt modelId="{9E19E437-714C-4CD1-A1B8-FC51091E2657}" type="pres">
      <dgm:prSet presAssocID="{B1BC5E22-6022-4919-97BF-76D90AC6E0F4}" presName="linNode" presStyleCnt="0"/>
      <dgm:spPr/>
      <dgm:t>
        <a:bodyPr/>
        <a:lstStyle/>
        <a:p>
          <a:endParaRPr lang="nb-NO"/>
        </a:p>
      </dgm:t>
    </dgm:pt>
    <dgm:pt modelId="{5389413D-124A-427D-A0B3-E1F3F43CB4E2}" type="pres">
      <dgm:prSet presAssocID="{B1BC5E22-6022-4919-97BF-76D90AC6E0F4}" presName="parentText" presStyleLbl="node1" presStyleIdx="1" presStyleCnt="3" custScaleX="74109" custScaleY="58177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C02B89B-797F-428D-8B96-F9BBF8853061}" type="pres">
      <dgm:prSet presAssocID="{B1BC5E22-6022-4919-97BF-76D90AC6E0F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9DC4B75-6522-4FC8-BF7F-E9D716641BBF}" type="pres">
      <dgm:prSet presAssocID="{2E0A4AE1-1711-4AF9-A36E-35C0FCA742E0}" presName="sp" presStyleCnt="0"/>
      <dgm:spPr/>
      <dgm:t>
        <a:bodyPr/>
        <a:lstStyle/>
        <a:p>
          <a:endParaRPr lang="nb-NO"/>
        </a:p>
      </dgm:t>
    </dgm:pt>
    <dgm:pt modelId="{CBA005FC-842C-4F47-8AAC-BFEB1918C4BE}" type="pres">
      <dgm:prSet presAssocID="{32B2139B-1AD0-4510-A887-8E05324713A2}" presName="linNode" presStyleCnt="0"/>
      <dgm:spPr/>
      <dgm:t>
        <a:bodyPr/>
        <a:lstStyle/>
        <a:p>
          <a:endParaRPr lang="nb-NO"/>
        </a:p>
      </dgm:t>
    </dgm:pt>
    <dgm:pt modelId="{0D85C5C5-8390-48E5-A517-C36E91DF9D29}" type="pres">
      <dgm:prSet presAssocID="{32B2139B-1AD0-4510-A887-8E05324713A2}" presName="parentText" presStyleLbl="node1" presStyleIdx="2" presStyleCnt="3" custScaleX="78200" custScaleY="56405" custLinFactNeighborX="-329" custLinFactNeighborY="-731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FB65551-6006-4830-9788-4D1C4E69DE9F}" type="pres">
      <dgm:prSet presAssocID="{32B2139B-1AD0-4510-A887-8E05324713A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F368E17-9B05-4355-BCAF-816182AA545B}" type="presOf" srcId="{32B2139B-1AD0-4510-A887-8E05324713A2}" destId="{0D85C5C5-8390-48E5-A517-C36E91DF9D29}" srcOrd="0" destOrd="0" presId="urn:microsoft.com/office/officeart/2005/8/layout/vList5"/>
    <dgm:cxn modelId="{ECB493D4-D897-42B3-B651-60E0027D2465}" srcId="{32B2139B-1AD0-4510-A887-8E05324713A2}" destId="{77C908F3-6067-44A7-969B-7DAE6A17AD88}" srcOrd="0" destOrd="0" parTransId="{8A33ABDE-EE96-461D-9FF7-97590364B8AF}" sibTransId="{B29ADE93-FAC6-47F9-9889-A31590F17BC1}"/>
    <dgm:cxn modelId="{75CC2249-224D-487A-907A-C121C70F0769}" type="presOf" srcId="{B1BC5E22-6022-4919-97BF-76D90AC6E0F4}" destId="{5389413D-124A-427D-A0B3-E1F3F43CB4E2}" srcOrd="0" destOrd="0" presId="urn:microsoft.com/office/officeart/2005/8/layout/vList5"/>
    <dgm:cxn modelId="{C809435E-E1BD-4163-AF71-D375B8EDBA3F}" srcId="{E856B15A-F0F4-498B-A646-EDECAEEC5878}" destId="{12B03A80-F100-427A-A570-56BCA536A5E3}" srcOrd="0" destOrd="0" parTransId="{B9F325A0-83F7-400B-931D-1978DB12AA5F}" sibTransId="{4782B78F-AE73-4F29-91F4-3D3416E257F7}"/>
    <dgm:cxn modelId="{A7E6E5FC-DC29-4FF6-9903-943753EA4F9C}" type="presOf" srcId="{6077D7F2-2ACE-44B2-887B-5E62FA6B0537}" destId="{7E593F9C-67F4-43F5-87DA-CFD50568E318}" srcOrd="0" destOrd="0" presId="urn:microsoft.com/office/officeart/2005/8/layout/vList5"/>
    <dgm:cxn modelId="{5CDFF19A-FBA0-4AE3-B75A-F01B139C6FC4}" type="presOf" srcId="{E856B15A-F0F4-498B-A646-EDECAEEC5878}" destId="{2CF8AE15-591F-4BB3-AE62-F03F4273CE45}" srcOrd="0" destOrd="0" presId="urn:microsoft.com/office/officeart/2005/8/layout/vList5"/>
    <dgm:cxn modelId="{99034FC5-EB65-4618-8F32-57755A35BA82}" srcId="{B1BC5E22-6022-4919-97BF-76D90AC6E0F4}" destId="{21732E35-1C76-4C12-8641-5DE1B62D2922}" srcOrd="0" destOrd="0" parTransId="{32711CC3-8FEC-4485-9B7E-F7DD108B253B}" sibTransId="{B8E71531-F4B9-4F66-8CC1-80FE126D27D9}"/>
    <dgm:cxn modelId="{4DC0F063-52EE-457E-A1E0-A094807367E2}" type="presOf" srcId="{E9F8948B-F637-4DD3-B6E9-2FD52B13D9C0}" destId="{BE1D5C37-87C0-45B5-851B-46122F669867}" srcOrd="0" destOrd="1" presId="urn:microsoft.com/office/officeart/2005/8/layout/vList5"/>
    <dgm:cxn modelId="{DA508E6B-3AE7-4B40-95FA-41DCE40A2344}" type="presOf" srcId="{77C908F3-6067-44A7-969B-7DAE6A17AD88}" destId="{CFB65551-6006-4830-9788-4D1C4E69DE9F}" srcOrd="0" destOrd="0" presId="urn:microsoft.com/office/officeart/2005/8/layout/vList5"/>
    <dgm:cxn modelId="{5DE2347A-E299-4B4C-A32E-20C913A816D9}" type="presOf" srcId="{CEB9A9E8-122D-47CB-AFE4-CF539FF58033}" destId="{4C02B89B-797F-428D-8B96-F9BBF8853061}" srcOrd="0" destOrd="1" presId="urn:microsoft.com/office/officeart/2005/8/layout/vList5"/>
    <dgm:cxn modelId="{10107AA0-DD28-405D-853B-CAF967B4D5D8}" type="presOf" srcId="{12B03A80-F100-427A-A570-56BCA536A5E3}" destId="{BE1D5C37-87C0-45B5-851B-46122F669867}" srcOrd="0" destOrd="0" presId="urn:microsoft.com/office/officeart/2005/8/layout/vList5"/>
    <dgm:cxn modelId="{1ED79647-7353-4BD8-8834-7BFFE091DDAD}" srcId="{6077D7F2-2ACE-44B2-887B-5E62FA6B0537}" destId="{E856B15A-F0F4-498B-A646-EDECAEEC5878}" srcOrd="0" destOrd="0" parTransId="{AA1912E3-90C9-4DE7-9B01-08E641EE487A}" sibTransId="{BDC5E910-F2A8-4FB8-970A-3BA87FF22D4E}"/>
    <dgm:cxn modelId="{60145045-415F-43BD-9CC6-08D9915A3984}" srcId="{32B2139B-1AD0-4510-A887-8E05324713A2}" destId="{4E27A2D3-C7B9-4A49-9CB7-8D114CA7747E}" srcOrd="1" destOrd="0" parTransId="{F91109A9-4041-44E8-A374-5BA876D3AB3E}" sibTransId="{D94CF3D3-2A63-4B7E-95F9-A601F5258F17}"/>
    <dgm:cxn modelId="{3F078FD4-DC1D-4A6D-8571-7246E8E5AD1D}" srcId="{B1BC5E22-6022-4919-97BF-76D90AC6E0F4}" destId="{CEB9A9E8-122D-47CB-AFE4-CF539FF58033}" srcOrd="1" destOrd="0" parTransId="{07DCC10B-6C35-44AB-88EB-54F9F8DFC836}" sibTransId="{2C4292C8-4C6B-46AB-BFBD-8DEA933593B1}"/>
    <dgm:cxn modelId="{AD4CF8B5-9FC1-4AFF-B118-EFDBE967EB78}" srcId="{6077D7F2-2ACE-44B2-887B-5E62FA6B0537}" destId="{B1BC5E22-6022-4919-97BF-76D90AC6E0F4}" srcOrd="1" destOrd="0" parTransId="{5C039BA3-45A4-42E4-9F3D-3332AFFF9267}" sibTransId="{2E0A4AE1-1711-4AF9-A36E-35C0FCA742E0}"/>
    <dgm:cxn modelId="{C49629F1-8792-40CF-89E6-586D9E662CF8}" srcId="{E856B15A-F0F4-498B-A646-EDECAEEC5878}" destId="{E9F8948B-F637-4DD3-B6E9-2FD52B13D9C0}" srcOrd="1" destOrd="0" parTransId="{5004A185-EA76-4A34-8BD1-ECFA796D231B}" sibTransId="{3DBC5A39-223F-415A-8BB7-BE0C65E1E43E}"/>
    <dgm:cxn modelId="{6933CBF8-0B3D-4FDF-A0E0-6F958C615DA6}" type="presOf" srcId="{21732E35-1C76-4C12-8641-5DE1B62D2922}" destId="{4C02B89B-797F-428D-8B96-F9BBF8853061}" srcOrd="0" destOrd="0" presId="urn:microsoft.com/office/officeart/2005/8/layout/vList5"/>
    <dgm:cxn modelId="{D38431FC-C426-4747-A049-1D8935039832}" srcId="{6077D7F2-2ACE-44B2-887B-5E62FA6B0537}" destId="{32B2139B-1AD0-4510-A887-8E05324713A2}" srcOrd="2" destOrd="0" parTransId="{9C2841D1-CC06-4338-8634-5FC9ED1DA1DF}" sibTransId="{DCD999EF-B8FD-43D8-9F15-85874AE3017F}"/>
    <dgm:cxn modelId="{69054CB9-50A6-4028-8860-D5497EC79F25}" type="presOf" srcId="{4E27A2D3-C7B9-4A49-9CB7-8D114CA7747E}" destId="{CFB65551-6006-4830-9788-4D1C4E69DE9F}" srcOrd="0" destOrd="1" presId="urn:microsoft.com/office/officeart/2005/8/layout/vList5"/>
    <dgm:cxn modelId="{6A10BADB-5AD6-42FB-B16C-99EBAE64AD3F}" type="presParOf" srcId="{7E593F9C-67F4-43F5-87DA-CFD50568E318}" destId="{08A093BE-B548-40D4-8F8B-9D58FC0436FD}" srcOrd="0" destOrd="0" presId="urn:microsoft.com/office/officeart/2005/8/layout/vList5"/>
    <dgm:cxn modelId="{16CB5CAC-5203-4DDF-A5F5-EB267BC035F0}" type="presParOf" srcId="{08A093BE-B548-40D4-8F8B-9D58FC0436FD}" destId="{2CF8AE15-591F-4BB3-AE62-F03F4273CE45}" srcOrd="0" destOrd="0" presId="urn:microsoft.com/office/officeart/2005/8/layout/vList5"/>
    <dgm:cxn modelId="{C62C446C-B309-4ED3-B935-FF183C217783}" type="presParOf" srcId="{08A093BE-B548-40D4-8F8B-9D58FC0436FD}" destId="{BE1D5C37-87C0-45B5-851B-46122F669867}" srcOrd="1" destOrd="0" presId="urn:microsoft.com/office/officeart/2005/8/layout/vList5"/>
    <dgm:cxn modelId="{9E167253-4F14-4664-8218-7AA815FC031A}" type="presParOf" srcId="{7E593F9C-67F4-43F5-87DA-CFD50568E318}" destId="{B7C5D636-5619-481F-973D-CC0CF21FAB8D}" srcOrd="1" destOrd="0" presId="urn:microsoft.com/office/officeart/2005/8/layout/vList5"/>
    <dgm:cxn modelId="{03A341DE-FE1D-4740-A456-BCD72C197F87}" type="presParOf" srcId="{7E593F9C-67F4-43F5-87DA-CFD50568E318}" destId="{9E19E437-714C-4CD1-A1B8-FC51091E2657}" srcOrd="2" destOrd="0" presId="urn:microsoft.com/office/officeart/2005/8/layout/vList5"/>
    <dgm:cxn modelId="{3536D4C1-24C1-4A33-8F19-F398131D9022}" type="presParOf" srcId="{9E19E437-714C-4CD1-A1B8-FC51091E2657}" destId="{5389413D-124A-427D-A0B3-E1F3F43CB4E2}" srcOrd="0" destOrd="0" presId="urn:microsoft.com/office/officeart/2005/8/layout/vList5"/>
    <dgm:cxn modelId="{10F487B1-559E-48F9-AE48-407AC06AED26}" type="presParOf" srcId="{9E19E437-714C-4CD1-A1B8-FC51091E2657}" destId="{4C02B89B-797F-428D-8B96-F9BBF8853061}" srcOrd="1" destOrd="0" presId="urn:microsoft.com/office/officeart/2005/8/layout/vList5"/>
    <dgm:cxn modelId="{C3E5802F-35D0-4C1A-BD3D-DF95CCF80A70}" type="presParOf" srcId="{7E593F9C-67F4-43F5-87DA-CFD50568E318}" destId="{A9DC4B75-6522-4FC8-BF7F-E9D716641BBF}" srcOrd="3" destOrd="0" presId="urn:microsoft.com/office/officeart/2005/8/layout/vList5"/>
    <dgm:cxn modelId="{0A6CB08E-40F2-4C05-85F6-D1A92A1606F6}" type="presParOf" srcId="{7E593F9C-67F4-43F5-87DA-CFD50568E318}" destId="{CBA005FC-842C-4F47-8AAC-BFEB1918C4BE}" srcOrd="4" destOrd="0" presId="urn:microsoft.com/office/officeart/2005/8/layout/vList5"/>
    <dgm:cxn modelId="{D1671E58-5CE0-409B-87B0-1657FFE7710B}" type="presParOf" srcId="{CBA005FC-842C-4F47-8AAC-BFEB1918C4BE}" destId="{0D85C5C5-8390-48E5-A517-C36E91DF9D29}" srcOrd="0" destOrd="0" presId="urn:microsoft.com/office/officeart/2005/8/layout/vList5"/>
    <dgm:cxn modelId="{CC13A2E0-CE5A-4094-89A8-F7A028F67D19}" type="presParOf" srcId="{CBA005FC-842C-4F47-8AAC-BFEB1918C4BE}" destId="{CFB65551-6006-4830-9788-4D1C4E69DE9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0B20AF8-24A7-4650-8646-D7E71215E152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DFCA09B-C31B-41C6-87A7-E9E3E7B2DEC0}">
      <dgm:prSet phldrT="[Tekst]" custT="1"/>
      <dgm:spPr/>
      <dgm:t>
        <a:bodyPr/>
        <a:lstStyle/>
        <a:p>
          <a:r>
            <a:rPr lang="nb-NO" sz="2400" b="1" dirty="0" smtClean="0"/>
            <a:t>Alert (A)</a:t>
          </a:r>
          <a:endParaRPr lang="nb-NO" sz="2400" b="1" dirty="0"/>
        </a:p>
      </dgm:t>
    </dgm:pt>
    <dgm:pt modelId="{1F0670AA-5AB2-4B75-8772-A26EE7281A04}" type="parTrans" cxnId="{2305B3DE-233E-4EE3-93AD-A32004D2BEE3}">
      <dgm:prSet/>
      <dgm:spPr/>
      <dgm:t>
        <a:bodyPr/>
        <a:lstStyle/>
        <a:p>
          <a:endParaRPr lang="nb-NO"/>
        </a:p>
      </dgm:t>
    </dgm:pt>
    <dgm:pt modelId="{CA555D8E-499A-423B-9EFE-F5A427141EF5}" type="sibTrans" cxnId="{2305B3DE-233E-4EE3-93AD-A32004D2BEE3}">
      <dgm:prSet/>
      <dgm:spPr/>
      <dgm:t>
        <a:bodyPr/>
        <a:lstStyle/>
        <a:p>
          <a:endParaRPr lang="nb-NO"/>
        </a:p>
      </dgm:t>
    </dgm:pt>
    <dgm:pt modelId="{ED8805D4-CC0C-41F6-B057-79B1BBD31791}">
      <dgm:prSet phldrT="[Tekst]" custT="1"/>
      <dgm:spPr/>
      <dgm:t>
        <a:bodyPr/>
        <a:lstStyle/>
        <a:p>
          <a:r>
            <a:rPr lang="nb-NO" sz="1400" dirty="0" smtClean="0"/>
            <a:t>Barnet er våkent, leker og er normalt interessert i omgivelsene.</a:t>
          </a:r>
          <a:endParaRPr lang="nb-NO" sz="1400" dirty="0"/>
        </a:p>
      </dgm:t>
    </dgm:pt>
    <dgm:pt modelId="{FBBB98DF-D1EE-4449-B07E-C6B25ECD3D9B}" type="parTrans" cxnId="{0D7F7263-C2DC-4D92-AA53-587680F5120E}">
      <dgm:prSet/>
      <dgm:spPr/>
      <dgm:t>
        <a:bodyPr/>
        <a:lstStyle/>
        <a:p>
          <a:endParaRPr lang="nb-NO"/>
        </a:p>
      </dgm:t>
    </dgm:pt>
    <dgm:pt modelId="{2C49137D-3C54-4BBA-9526-D4B258FA7FA8}" type="sibTrans" cxnId="{0D7F7263-C2DC-4D92-AA53-587680F5120E}">
      <dgm:prSet/>
      <dgm:spPr/>
      <dgm:t>
        <a:bodyPr/>
        <a:lstStyle/>
        <a:p>
          <a:endParaRPr lang="nb-NO"/>
        </a:p>
      </dgm:t>
    </dgm:pt>
    <dgm:pt modelId="{FF0FB84E-FB49-4C38-8BD2-682C730D8F39}">
      <dgm:prSet phldrT="[Tekst]" custT="1"/>
      <dgm:spPr/>
      <dgm:t>
        <a:bodyPr/>
        <a:lstStyle/>
        <a:p>
          <a:r>
            <a:rPr lang="nb-NO" sz="2400" b="1" dirty="0" smtClean="0"/>
            <a:t>Voice (V)</a:t>
          </a:r>
          <a:endParaRPr lang="nb-NO" sz="2400" b="1" dirty="0"/>
        </a:p>
      </dgm:t>
    </dgm:pt>
    <dgm:pt modelId="{7DD8C509-7431-4801-AA38-3222F1A1D392}" type="parTrans" cxnId="{BE61268C-1D9E-415C-9651-B97E6D6386AD}">
      <dgm:prSet/>
      <dgm:spPr/>
      <dgm:t>
        <a:bodyPr/>
        <a:lstStyle/>
        <a:p>
          <a:endParaRPr lang="nb-NO"/>
        </a:p>
      </dgm:t>
    </dgm:pt>
    <dgm:pt modelId="{2A08A598-E887-4A73-AE9B-208596D86F87}" type="sibTrans" cxnId="{BE61268C-1D9E-415C-9651-B97E6D6386AD}">
      <dgm:prSet/>
      <dgm:spPr/>
      <dgm:t>
        <a:bodyPr/>
        <a:lstStyle/>
        <a:p>
          <a:endParaRPr lang="nb-NO"/>
        </a:p>
      </dgm:t>
    </dgm:pt>
    <dgm:pt modelId="{D4F81D24-0FE9-4629-BE29-60C16975787C}">
      <dgm:prSet phldrT="[Tekst]" custT="1"/>
      <dgm:spPr/>
      <dgm:t>
        <a:bodyPr/>
        <a:lstStyle/>
        <a:p>
          <a:pPr rtl="0"/>
          <a:r>
            <a:rPr lang="nb-NO" sz="1400" dirty="0" smtClean="0"/>
            <a:t>Barnet reagerer på berøring, tilsnakk eller stemmer i rommet. Barnet er slapt eller irritabelt.</a:t>
          </a:r>
          <a:r>
            <a:rPr lang="nb-NO" sz="1400" baseline="0" dirty="0" smtClean="0"/>
            <a:t> </a:t>
          </a:r>
          <a:r>
            <a:rPr lang="nb-NO" sz="1400" dirty="0" smtClean="0"/>
            <a:t>Barnet er ikke interessert i sine omgivelser og orker ikke leke. Spedbarn våkner ikke til måltid. Hvis foresatte sier at barnet «bare sover» skal dette vurderes til V eller dårligere (P, U). </a:t>
          </a:r>
          <a:endParaRPr lang="nb-NO" sz="1100" dirty="0"/>
        </a:p>
      </dgm:t>
    </dgm:pt>
    <dgm:pt modelId="{0905A639-C182-48E6-A498-4C56102A8BA3}" type="parTrans" cxnId="{9E3954F1-3AD8-487D-A69E-1A15648BB266}">
      <dgm:prSet/>
      <dgm:spPr/>
      <dgm:t>
        <a:bodyPr/>
        <a:lstStyle/>
        <a:p>
          <a:endParaRPr lang="nb-NO"/>
        </a:p>
      </dgm:t>
    </dgm:pt>
    <dgm:pt modelId="{8520E4EF-BD3F-41EF-B226-E633D745AC6A}" type="sibTrans" cxnId="{9E3954F1-3AD8-487D-A69E-1A15648BB266}">
      <dgm:prSet/>
      <dgm:spPr/>
      <dgm:t>
        <a:bodyPr/>
        <a:lstStyle/>
        <a:p>
          <a:endParaRPr lang="nb-NO"/>
        </a:p>
      </dgm:t>
    </dgm:pt>
    <dgm:pt modelId="{735879A5-29F1-4E7F-B1F6-12557F0F6FD7}">
      <dgm:prSet phldrT="[Tekst]" custT="1"/>
      <dgm:spPr/>
      <dgm:t>
        <a:bodyPr/>
        <a:lstStyle/>
        <a:p>
          <a:r>
            <a:rPr lang="nb-NO" sz="2400" b="1" dirty="0" smtClean="0"/>
            <a:t>Pain (P)</a:t>
          </a:r>
          <a:endParaRPr lang="nb-NO" sz="2400" b="1" dirty="0"/>
        </a:p>
      </dgm:t>
    </dgm:pt>
    <dgm:pt modelId="{371A7AE9-DCF5-4066-8D0B-41A56DC58386}" type="parTrans" cxnId="{30F189D0-E4B7-4FC5-BAB6-A08535EBC5D7}">
      <dgm:prSet/>
      <dgm:spPr/>
      <dgm:t>
        <a:bodyPr/>
        <a:lstStyle/>
        <a:p>
          <a:endParaRPr lang="nb-NO"/>
        </a:p>
      </dgm:t>
    </dgm:pt>
    <dgm:pt modelId="{BED1F244-1B06-4C5E-B846-D804B37A523F}" type="sibTrans" cxnId="{30F189D0-E4B7-4FC5-BAB6-A08535EBC5D7}">
      <dgm:prSet/>
      <dgm:spPr/>
      <dgm:t>
        <a:bodyPr/>
        <a:lstStyle/>
        <a:p>
          <a:endParaRPr lang="nb-NO"/>
        </a:p>
      </dgm:t>
    </dgm:pt>
    <dgm:pt modelId="{80D4AB10-DD7C-44B5-B148-73AC659A87E3}">
      <dgm:prSet phldrT="[Tekst]" custT="1"/>
      <dgm:spPr/>
      <dgm:t>
        <a:bodyPr/>
        <a:lstStyle/>
        <a:p>
          <a:pPr rtl="0"/>
          <a:r>
            <a:rPr lang="nb-NO" sz="1400" dirty="0" smtClean="0"/>
            <a:t>Barnet reagerer kun på smertestimuli og er somnolent. </a:t>
          </a:r>
          <a:endParaRPr lang="nb-NO" sz="1400" dirty="0"/>
        </a:p>
      </dgm:t>
    </dgm:pt>
    <dgm:pt modelId="{C81FB2C0-B313-45A6-B9E1-EB07C6B03585}" type="parTrans" cxnId="{FB58ADFF-D569-493A-B439-7597293CAA69}">
      <dgm:prSet/>
      <dgm:spPr/>
      <dgm:t>
        <a:bodyPr/>
        <a:lstStyle/>
        <a:p>
          <a:endParaRPr lang="nb-NO"/>
        </a:p>
      </dgm:t>
    </dgm:pt>
    <dgm:pt modelId="{8B7BF10A-C9AA-442B-B355-18FD3747DD74}" type="sibTrans" cxnId="{FB58ADFF-D569-493A-B439-7597293CAA69}">
      <dgm:prSet/>
      <dgm:spPr/>
      <dgm:t>
        <a:bodyPr/>
        <a:lstStyle/>
        <a:p>
          <a:endParaRPr lang="nb-NO"/>
        </a:p>
      </dgm:t>
    </dgm:pt>
    <dgm:pt modelId="{C52F67FF-1094-4E34-B319-31EB9AF45AD1}">
      <dgm:prSet phldrT="[Tekst]" custT="1"/>
      <dgm:spPr/>
      <dgm:t>
        <a:bodyPr/>
        <a:lstStyle/>
        <a:p>
          <a:r>
            <a:rPr lang="nb-NO" sz="2400" b="1" dirty="0" smtClean="0"/>
            <a:t>Unconscious (U)</a:t>
          </a:r>
          <a:endParaRPr lang="nb-NO" sz="2400" b="1" dirty="0"/>
        </a:p>
      </dgm:t>
    </dgm:pt>
    <dgm:pt modelId="{6CD88909-A999-41C6-B42F-2994F22BD626}" type="parTrans" cxnId="{31016912-50EE-4947-8C2E-F714C9118D0A}">
      <dgm:prSet/>
      <dgm:spPr/>
      <dgm:t>
        <a:bodyPr/>
        <a:lstStyle/>
        <a:p>
          <a:endParaRPr lang="nb-NO"/>
        </a:p>
      </dgm:t>
    </dgm:pt>
    <dgm:pt modelId="{43A08B78-3575-479A-A870-567B7981B556}" type="sibTrans" cxnId="{31016912-50EE-4947-8C2E-F714C9118D0A}">
      <dgm:prSet/>
      <dgm:spPr/>
      <dgm:t>
        <a:bodyPr/>
        <a:lstStyle/>
        <a:p>
          <a:endParaRPr lang="nb-NO"/>
        </a:p>
      </dgm:t>
    </dgm:pt>
    <dgm:pt modelId="{4BA907D1-AB8F-4AC8-92D8-BAE2311110C8}">
      <dgm:prSet phldrT="[Tekst]" custT="1"/>
      <dgm:spPr/>
      <dgm:t>
        <a:bodyPr/>
        <a:lstStyle/>
        <a:p>
          <a:r>
            <a:rPr lang="nb-NO" sz="1400" dirty="0" smtClean="0"/>
            <a:t>Barnet reagerer verken på tilsnakk eller smertestimuli og er bevisstløst.</a:t>
          </a:r>
          <a:endParaRPr lang="nb-NO" sz="1400" dirty="0"/>
        </a:p>
      </dgm:t>
    </dgm:pt>
    <dgm:pt modelId="{BDEA8909-E18F-4EB5-B3AE-76A2687A27F4}" type="parTrans" cxnId="{59DF85E8-7DB9-4CA3-8EBC-71A038F7AEDC}">
      <dgm:prSet/>
      <dgm:spPr/>
      <dgm:t>
        <a:bodyPr/>
        <a:lstStyle/>
        <a:p>
          <a:endParaRPr lang="nb-NO"/>
        </a:p>
      </dgm:t>
    </dgm:pt>
    <dgm:pt modelId="{B855C2FE-C791-4580-BC00-9B5C6A180B06}" type="sibTrans" cxnId="{59DF85E8-7DB9-4CA3-8EBC-71A038F7AEDC}">
      <dgm:prSet/>
      <dgm:spPr/>
      <dgm:t>
        <a:bodyPr/>
        <a:lstStyle/>
        <a:p>
          <a:endParaRPr lang="nb-NO"/>
        </a:p>
      </dgm:t>
    </dgm:pt>
    <dgm:pt modelId="{1D90CEE5-C4E4-4621-B4F8-57E4D3CFB2A9}">
      <dgm:prSet phldrT="[Tekst]" custT="1"/>
      <dgm:spPr/>
      <dgm:t>
        <a:bodyPr/>
        <a:lstStyle/>
        <a:p>
          <a:r>
            <a:rPr lang="nb-NO" sz="1600" b="1" dirty="0" smtClean="0">
              <a:latin typeface="Calibri"/>
            </a:rPr>
            <a:t>NB! </a:t>
          </a:r>
        </a:p>
        <a:p>
          <a:r>
            <a:rPr lang="nb-NO" sz="1600" dirty="0" smtClean="0">
              <a:solidFill>
                <a:srgbClr val="000000"/>
              </a:solidFill>
              <a:latin typeface="Calibri"/>
            </a:rPr>
            <a:t>Ved </a:t>
          </a:r>
          <a:r>
            <a:rPr lang="nb-NO" sz="1600" b="1" dirty="0" smtClean="0">
              <a:solidFill>
                <a:srgbClr val="000000"/>
              </a:solidFill>
              <a:latin typeface="Calibri"/>
            </a:rPr>
            <a:t>hodeskader, forgiftninger/intoksikasjoner </a:t>
          </a:r>
          <a:r>
            <a:rPr lang="nb-NO" sz="1600" dirty="0" smtClean="0">
              <a:solidFill>
                <a:srgbClr val="000000"/>
              </a:solidFill>
              <a:latin typeface="Calibri"/>
            </a:rPr>
            <a:t>eller dersom barnet scorer </a:t>
          </a:r>
          <a:r>
            <a:rPr lang="nb-NO" sz="1600" b="1" dirty="0" smtClean="0">
              <a:solidFill>
                <a:srgbClr val="000000"/>
              </a:solidFill>
              <a:latin typeface="Calibri"/>
            </a:rPr>
            <a:t>P </a:t>
          </a:r>
          <a:r>
            <a:rPr lang="nb-NO" sz="1600" dirty="0" smtClean="0">
              <a:solidFill>
                <a:srgbClr val="000000"/>
              </a:solidFill>
              <a:latin typeface="Calibri"/>
            </a:rPr>
            <a:t>eller </a:t>
          </a:r>
          <a:r>
            <a:rPr lang="nb-NO" sz="1600" b="1" dirty="0" smtClean="0">
              <a:solidFill>
                <a:srgbClr val="000000"/>
              </a:solidFill>
              <a:latin typeface="Calibri"/>
            </a:rPr>
            <a:t>U </a:t>
          </a:r>
          <a:r>
            <a:rPr lang="nb-NO" sz="1600" dirty="0" smtClean="0">
              <a:solidFill>
                <a:srgbClr val="000000"/>
              </a:solidFill>
              <a:latin typeface="Calibri"/>
            </a:rPr>
            <a:t>skal barnet vurderes med </a:t>
          </a:r>
          <a:r>
            <a:rPr lang="nb-NO" sz="1600" b="1" dirty="0" smtClean="0">
              <a:solidFill>
                <a:srgbClr val="000000"/>
              </a:solidFill>
              <a:latin typeface="Calibri"/>
            </a:rPr>
            <a:t>Glasgow Coma Scale </a:t>
          </a:r>
          <a:r>
            <a:rPr lang="nb-NO" sz="1600" dirty="0" smtClean="0">
              <a:solidFill>
                <a:srgbClr val="000000"/>
              </a:solidFill>
              <a:latin typeface="Calibri"/>
            </a:rPr>
            <a:t>(GCS). </a:t>
          </a:r>
        </a:p>
        <a:p>
          <a:r>
            <a:rPr lang="nb-NO" sz="1600" dirty="0" smtClean="0">
              <a:solidFill>
                <a:srgbClr val="000000"/>
              </a:solidFill>
              <a:latin typeface="Calibri"/>
            </a:rPr>
            <a:t>Er barnet </a:t>
          </a:r>
          <a:r>
            <a:rPr lang="nb-NO" sz="1600" b="1" dirty="0" smtClean="0">
              <a:solidFill>
                <a:srgbClr val="000000"/>
              </a:solidFill>
              <a:latin typeface="Calibri"/>
            </a:rPr>
            <a:t>under 5 år, </a:t>
          </a:r>
          <a:r>
            <a:rPr lang="nb-NO" sz="1600" dirty="0" smtClean="0">
              <a:solidFill>
                <a:srgbClr val="000000"/>
              </a:solidFill>
              <a:latin typeface="Calibri"/>
            </a:rPr>
            <a:t>bruk </a:t>
          </a:r>
          <a:r>
            <a:rPr lang="nb-NO" sz="1600" b="1" dirty="0" smtClean="0">
              <a:solidFill>
                <a:srgbClr val="000000"/>
              </a:solidFill>
              <a:latin typeface="Calibri"/>
            </a:rPr>
            <a:t>Pediatric Glasgow Coma Scale (</a:t>
          </a:r>
          <a:r>
            <a:rPr lang="nb-NO" sz="1600" dirty="0" smtClean="0">
              <a:solidFill>
                <a:srgbClr val="000000"/>
              </a:solidFill>
              <a:latin typeface="Calibri"/>
            </a:rPr>
            <a:t>pGCS).</a:t>
          </a:r>
          <a:endParaRPr lang="nb-NO" sz="1600" dirty="0"/>
        </a:p>
      </dgm:t>
    </dgm:pt>
    <dgm:pt modelId="{A5A4D75D-C49A-43C1-8C99-D7D85D0D29DD}" type="parTrans" cxnId="{765DE0CE-A70E-46C0-977A-1D34ACAF6E73}">
      <dgm:prSet/>
      <dgm:spPr/>
      <dgm:t>
        <a:bodyPr/>
        <a:lstStyle/>
        <a:p>
          <a:endParaRPr lang="nb-NO"/>
        </a:p>
      </dgm:t>
    </dgm:pt>
    <dgm:pt modelId="{EDCC5528-75F0-4F6C-8908-21E3EE9E2171}" type="sibTrans" cxnId="{765DE0CE-A70E-46C0-977A-1D34ACAF6E73}">
      <dgm:prSet/>
      <dgm:spPr/>
      <dgm:t>
        <a:bodyPr/>
        <a:lstStyle/>
        <a:p>
          <a:endParaRPr lang="nb-NO"/>
        </a:p>
      </dgm:t>
    </dgm:pt>
    <dgm:pt modelId="{28635D96-D627-4D11-A2AB-B8559FB55A36}" type="pres">
      <dgm:prSet presAssocID="{00B20AF8-24A7-4650-8646-D7E71215E1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F06727EF-F54C-4B2C-AC4A-60E31FF9FEFC}" type="pres">
      <dgm:prSet presAssocID="{9DFCA09B-C31B-41C6-87A7-E9E3E7B2DEC0}" presName="linNode" presStyleCnt="0"/>
      <dgm:spPr/>
    </dgm:pt>
    <dgm:pt modelId="{B2F0527E-D487-4DF3-A5DF-7619F9302A49}" type="pres">
      <dgm:prSet presAssocID="{9DFCA09B-C31B-41C6-87A7-E9E3E7B2DEC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66D9D46-D6C9-4187-B5F7-87FF2CDC31CE}" type="pres">
      <dgm:prSet presAssocID="{9DFCA09B-C31B-41C6-87A7-E9E3E7B2DEC0}" presName="descendantText" presStyleLbl="alignAccFollowNode1" presStyleIdx="0" presStyleCnt="4" custScaleY="8642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2C62430-0878-4816-B267-82EEF39936BA}" type="pres">
      <dgm:prSet presAssocID="{CA555D8E-499A-423B-9EFE-F5A427141EF5}" presName="sp" presStyleCnt="0"/>
      <dgm:spPr/>
    </dgm:pt>
    <dgm:pt modelId="{8B8118CE-14F3-4FD1-AE9C-D7E395199F8F}" type="pres">
      <dgm:prSet presAssocID="{FF0FB84E-FB49-4C38-8BD2-682C730D8F39}" presName="linNode" presStyleCnt="0"/>
      <dgm:spPr/>
    </dgm:pt>
    <dgm:pt modelId="{C9AAFB13-380E-4E80-AEE5-11C2D805055D}" type="pres">
      <dgm:prSet presAssocID="{FF0FB84E-FB49-4C38-8BD2-682C730D8F3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471C2FD-BD52-4C9A-9AE3-9106835B276C}" type="pres">
      <dgm:prSet presAssocID="{FF0FB84E-FB49-4C38-8BD2-682C730D8F39}" presName="descendantText" presStyleLbl="alignAccFollowNode1" presStyleIdx="1" presStyleCnt="4" custScaleY="19268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D5AF8BD-4310-4623-81FE-3701837F8317}" type="pres">
      <dgm:prSet presAssocID="{2A08A598-E887-4A73-AE9B-208596D86F87}" presName="sp" presStyleCnt="0"/>
      <dgm:spPr/>
    </dgm:pt>
    <dgm:pt modelId="{A2BB6B03-33E3-4CA1-AEE1-0BC598568C2F}" type="pres">
      <dgm:prSet presAssocID="{735879A5-29F1-4E7F-B1F6-12557F0F6FD7}" presName="linNode" presStyleCnt="0"/>
      <dgm:spPr/>
    </dgm:pt>
    <dgm:pt modelId="{E687A666-DBFD-4A08-92AC-287282D075BF}" type="pres">
      <dgm:prSet presAssocID="{735879A5-29F1-4E7F-B1F6-12557F0F6FD7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D38B8DF-8E77-4F5D-9B94-B21C5C4B6C00}" type="pres">
      <dgm:prSet presAssocID="{735879A5-29F1-4E7F-B1F6-12557F0F6FD7}" presName="descendantText" presStyleLbl="alignAccFollowNode1" presStyleIdx="2" presStyleCnt="4" custScaleY="8642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4618208-AC0C-44E5-8F98-0ABB1EBE9CF2}" type="pres">
      <dgm:prSet presAssocID="{BED1F244-1B06-4C5E-B846-D804B37A523F}" presName="sp" presStyleCnt="0"/>
      <dgm:spPr/>
    </dgm:pt>
    <dgm:pt modelId="{654A4387-235D-4768-B1CC-CB362401660C}" type="pres">
      <dgm:prSet presAssocID="{C52F67FF-1094-4E34-B319-31EB9AF45AD1}" presName="linNode" presStyleCnt="0"/>
      <dgm:spPr/>
    </dgm:pt>
    <dgm:pt modelId="{F5EB4655-9439-4484-BA35-C18D877553B1}" type="pres">
      <dgm:prSet presAssocID="{C52F67FF-1094-4E34-B319-31EB9AF45AD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76BD479-EC2A-4A44-982C-F60CF947F470}" type="pres">
      <dgm:prSet presAssocID="{C52F67FF-1094-4E34-B319-31EB9AF45AD1}" presName="descendantText" presStyleLbl="alignAccFollowNode1" presStyleIdx="3" presStyleCnt="4" custScaleY="8642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77D9D57-2AF0-4B4C-B46E-B1B331B955D1}" type="pres">
      <dgm:prSet presAssocID="{43A08B78-3575-479A-A870-567B7981B556}" presName="sp" presStyleCnt="0"/>
      <dgm:spPr/>
    </dgm:pt>
    <dgm:pt modelId="{442A0DC3-461E-462B-8758-39BC68437310}" type="pres">
      <dgm:prSet presAssocID="{1D90CEE5-C4E4-4621-B4F8-57E4D3CFB2A9}" presName="linNode" presStyleCnt="0"/>
      <dgm:spPr/>
    </dgm:pt>
    <dgm:pt modelId="{1522EDBE-9540-4CA7-A108-70AE303BA891}" type="pres">
      <dgm:prSet presAssocID="{1D90CEE5-C4E4-4621-B4F8-57E4D3CFB2A9}" presName="parentText" presStyleLbl="node1" presStyleIdx="4" presStyleCnt="5" custScaleX="277778" custScaleY="180735" custLinFactNeighborX="29495" custLinFactNeighborY="1957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305B3DE-233E-4EE3-93AD-A32004D2BEE3}" srcId="{00B20AF8-24A7-4650-8646-D7E71215E152}" destId="{9DFCA09B-C31B-41C6-87A7-E9E3E7B2DEC0}" srcOrd="0" destOrd="0" parTransId="{1F0670AA-5AB2-4B75-8772-A26EE7281A04}" sibTransId="{CA555D8E-499A-423B-9EFE-F5A427141EF5}"/>
    <dgm:cxn modelId="{BD76B14A-6BE9-4003-93CB-88E0135AC3F1}" type="presOf" srcId="{735879A5-29F1-4E7F-B1F6-12557F0F6FD7}" destId="{E687A666-DBFD-4A08-92AC-287282D075BF}" srcOrd="0" destOrd="0" presId="urn:microsoft.com/office/officeart/2005/8/layout/vList5"/>
    <dgm:cxn modelId="{BE61268C-1D9E-415C-9651-B97E6D6386AD}" srcId="{00B20AF8-24A7-4650-8646-D7E71215E152}" destId="{FF0FB84E-FB49-4C38-8BD2-682C730D8F39}" srcOrd="1" destOrd="0" parTransId="{7DD8C509-7431-4801-AA38-3222F1A1D392}" sibTransId="{2A08A598-E887-4A73-AE9B-208596D86F87}"/>
    <dgm:cxn modelId="{31016912-50EE-4947-8C2E-F714C9118D0A}" srcId="{00B20AF8-24A7-4650-8646-D7E71215E152}" destId="{C52F67FF-1094-4E34-B319-31EB9AF45AD1}" srcOrd="3" destOrd="0" parTransId="{6CD88909-A999-41C6-B42F-2994F22BD626}" sibTransId="{43A08B78-3575-479A-A870-567B7981B556}"/>
    <dgm:cxn modelId="{9E3954F1-3AD8-487D-A69E-1A15648BB266}" srcId="{FF0FB84E-FB49-4C38-8BD2-682C730D8F39}" destId="{D4F81D24-0FE9-4629-BE29-60C16975787C}" srcOrd="0" destOrd="0" parTransId="{0905A639-C182-48E6-A498-4C56102A8BA3}" sibTransId="{8520E4EF-BD3F-41EF-B226-E633D745AC6A}"/>
    <dgm:cxn modelId="{C083AC3A-14D2-4A02-9229-E7485E61E66C}" type="presOf" srcId="{ED8805D4-CC0C-41F6-B057-79B1BBD31791}" destId="{366D9D46-D6C9-4187-B5F7-87FF2CDC31CE}" srcOrd="0" destOrd="0" presId="urn:microsoft.com/office/officeart/2005/8/layout/vList5"/>
    <dgm:cxn modelId="{9F13D7C8-9B8B-46DD-83D8-C78B650D117A}" type="presOf" srcId="{1D90CEE5-C4E4-4621-B4F8-57E4D3CFB2A9}" destId="{1522EDBE-9540-4CA7-A108-70AE303BA891}" srcOrd="0" destOrd="0" presId="urn:microsoft.com/office/officeart/2005/8/layout/vList5"/>
    <dgm:cxn modelId="{6EBB209E-BD6C-4EFC-A300-A3FB1586DA1A}" type="presOf" srcId="{9DFCA09B-C31B-41C6-87A7-E9E3E7B2DEC0}" destId="{B2F0527E-D487-4DF3-A5DF-7619F9302A49}" srcOrd="0" destOrd="0" presId="urn:microsoft.com/office/officeart/2005/8/layout/vList5"/>
    <dgm:cxn modelId="{59DF85E8-7DB9-4CA3-8EBC-71A038F7AEDC}" srcId="{C52F67FF-1094-4E34-B319-31EB9AF45AD1}" destId="{4BA907D1-AB8F-4AC8-92D8-BAE2311110C8}" srcOrd="0" destOrd="0" parTransId="{BDEA8909-E18F-4EB5-B3AE-76A2687A27F4}" sibTransId="{B855C2FE-C791-4580-BC00-9B5C6A180B06}"/>
    <dgm:cxn modelId="{FB58ADFF-D569-493A-B439-7597293CAA69}" srcId="{735879A5-29F1-4E7F-B1F6-12557F0F6FD7}" destId="{80D4AB10-DD7C-44B5-B148-73AC659A87E3}" srcOrd="0" destOrd="0" parTransId="{C81FB2C0-B313-45A6-B9E1-EB07C6B03585}" sibTransId="{8B7BF10A-C9AA-442B-B355-18FD3747DD74}"/>
    <dgm:cxn modelId="{1B01AE00-A92E-4C5A-B29D-7E668DF74E95}" type="presOf" srcId="{4BA907D1-AB8F-4AC8-92D8-BAE2311110C8}" destId="{E76BD479-EC2A-4A44-982C-F60CF947F470}" srcOrd="0" destOrd="0" presId="urn:microsoft.com/office/officeart/2005/8/layout/vList5"/>
    <dgm:cxn modelId="{DC1AA5D4-CC0D-4503-9305-3FE9DD50F966}" type="presOf" srcId="{80D4AB10-DD7C-44B5-B148-73AC659A87E3}" destId="{1D38B8DF-8E77-4F5D-9B94-B21C5C4B6C00}" srcOrd="0" destOrd="0" presId="urn:microsoft.com/office/officeart/2005/8/layout/vList5"/>
    <dgm:cxn modelId="{0C79FE9F-9EB3-43AD-B6DB-14B04733534E}" type="presOf" srcId="{00B20AF8-24A7-4650-8646-D7E71215E152}" destId="{28635D96-D627-4D11-A2AB-B8559FB55A36}" srcOrd="0" destOrd="0" presId="urn:microsoft.com/office/officeart/2005/8/layout/vList5"/>
    <dgm:cxn modelId="{30F189D0-E4B7-4FC5-BAB6-A08535EBC5D7}" srcId="{00B20AF8-24A7-4650-8646-D7E71215E152}" destId="{735879A5-29F1-4E7F-B1F6-12557F0F6FD7}" srcOrd="2" destOrd="0" parTransId="{371A7AE9-DCF5-4066-8D0B-41A56DC58386}" sibTransId="{BED1F244-1B06-4C5E-B846-D804B37A523F}"/>
    <dgm:cxn modelId="{0D7F7263-C2DC-4D92-AA53-587680F5120E}" srcId="{9DFCA09B-C31B-41C6-87A7-E9E3E7B2DEC0}" destId="{ED8805D4-CC0C-41F6-B057-79B1BBD31791}" srcOrd="0" destOrd="0" parTransId="{FBBB98DF-D1EE-4449-B07E-C6B25ECD3D9B}" sibTransId="{2C49137D-3C54-4BBA-9526-D4B258FA7FA8}"/>
    <dgm:cxn modelId="{F60C50FC-4EEC-4769-85F4-9BF2E4D853F9}" type="presOf" srcId="{FF0FB84E-FB49-4C38-8BD2-682C730D8F39}" destId="{C9AAFB13-380E-4E80-AEE5-11C2D805055D}" srcOrd="0" destOrd="0" presId="urn:microsoft.com/office/officeart/2005/8/layout/vList5"/>
    <dgm:cxn modelId="{64F8B3FB-80CC-4BF6-AC56-4D227EBEB32B}" type="presOf" srcId="{C52F67FF-1094-4E34-B319-31EB9AF45AD1}" destId="{F5EB4655-9439-4484-BA35-C18D877553B1}" srcOrd="0" destOrd="0" presId="urn:microsoft.com/office/officeart/2005/8/layout/vList5"/>
    <dgm:cxn modelId="{765DE0CE-A70E-46C0-977A-1D34ACAF6E73}" srcId="{00B20AF8-24A7-4650-8646-D7E71215E152}" destId="{1D90CEE5-C4E4-4621-B4F8-57E4D3CFB2A9}" srcOrd="4" destOrd="0" parTransId="{A5A4D75D-C49A-43C1-8C99-D7D85D0D29DD}" sibTransId="{EDCC5528-75F0-4F6C-8908-21E3EE9E2171}"/>
    <dgm:cxn modelId="{56BEABBA-4557-454E-82F6-0C5C175A95EE}" type="presOf" srcId="{D4F81D24-0FE9-4629-BE29-60C16975787C}" destId="{1471C2FD-BD52-4C9A-9AE3-9106835B276C}" srcOrd="0" destOrd="0" presId="urn:microsoft.com/office/officeart/2005/8/layout/vList5"/>
    <dgm:cxn modelId="{0D6837E3-9BF3-4F62-84BC-9E2791FA22C9}" type="presParOf" srcId="{28635D96-D627-4D11-A2AB-B8559FB55A36}" destId="{F06727EF-F54C-4B2C-AC4A-60E31FF9FEFC}" srcOrd="0" destOrd="0" presId="urn:microsoft.com/office/officeart/2005/8/layout/vList5"/>
    <dgm:cxn modelId="{2C13A1DE-09DD-4EF6-B95A-0FCEBD983CF8}" type="presParOf" srcId="{F06727EF-F54C-4B2C-AC4A-60E31FF9FEFC}" destId="{B2F0527E-D487-4DF3-A5DF-7619F9302A49}" srcOrd="0" destOrd="0" presId="urn:microsoft.com/office/officeart/2005/8/layout/vList5"/>
    <dgm:cxn modelId="{3E3E84B6-8200-473B-8E5B-EAFED4916879}" type="presParOf" srcId="{F06727EF-F54C-4B2C-AC4A-60E31FF9FEFC}" destId="{366D9D46-D6C9-4187-B5F7-87FF2CDC31CE}" srcOrd="1" destOrd="0" presId="urn:microsoft.com/office/officeart/2005/8/layout/vList5"/>
    <dgm:cxn modelId="{4086B69C-FBCD-40FC-93C7-5FBCC9352371}" type="presParOf" srcId="{28635D96-D627-4D11-A2AB-B8559FB55A36}" destId="{82C62430-0878-4816-B267-82EEF39936BA}" srcOrd="1" destOrd="0" presId="urn:microsoft.com/office/officeart/2005/8/layout/vList5"/>
    <dgm:cxn modelId="{9AB6DAE1-6056-44BB-B267-7F9F31D74220}" type="presParOf" srcId="{28635D96-D627-4D11-A2AB-B8559FB55A36}" destId="{8B8118CE-14F3-4FD1-AE9C-D7E395199F8F}" srcOrd="2" destOrd="0" presId="urn:microsoft.com/office/officeart/2005/8/layout/vList5"/>
    <dgm:cxn modelId="{435637A9-B39D-45AF-83DE-808C0DE52326}" type="presParOf" srcId="{8B8118CE-14F3-4FD1-AE9C-D7E395199F8F}" destId="{C9AAFB13-380E-4E80-AEE5-11C2D805055D}" srcOrd="0" destOrd="0" presId="urn:microsoft.com/office/officeart/2005/8/layout/vList5"/>
    <dgm:cxn modelId="{56BBDDBB-56A6-4E87-AF75-DE9F3D9256A1}" type="presParOf" srcId="{8B8118CE-14F3-4FD1-AE9C-D7E395199F8F}" destId="{1471C2FD-BD52-4C9A-9AE3-9106835B276C}" srcOrd="1" destOrd="0" presId="urn:microsoft.com/office/officeart/2005/8/layout/vList5"/>
    <dgm:cxn modelId="{C7403A2F-E8D5-4FFB-963B-DFF60C3777BA}" type="presParOf" srcId="{28635D96-D627-4D11-A2AB-B8559FB55A36}" destId="{9D5AF8BD-4310-4623-81FE-3701837F8317}" srcOrd="3" destOrd="0" presId="urn:microsoft.com/office/officeart/2005/8/layout/vList5"/>
    <dgm:cxn modelId="{8806C8E6-46AA-49FB-9F71-AD1257B0D12C}" type="presParOf" srcId="{28635D96-D627-4D11-A2AB-B8559FB55A36}" destId="{A2BB6B03-33E3-4CA1-AEE1-0BC598568C2F}" srcOrd="4" destOrd="0" presId="urn:microsoft.com/office/officeart/2005/8/layout/vList5"/>
    <dgm:cxn modelId="{456F1E88-2E75-4744-80DD-06EBB0EA0102}" type="presParOf" srcId="{A2BB6B03-33E3-4CA1-AEE1-0BC598568C2F}" destId="{E687A666-DBFD-4A08-92AC-287282D075BF}" srcOrd="0" destOrd="0" presId="urn:microsoft.com/office/officeart/2005/8/layout/vList5"/>
    <dgm:cxn modelId="{F95A2778-D2CC-421D-B93A-7C06F0E83D89}" type="presParOf" srcId="{A2BB6B03-33E3-4CA1-AEE1-0BC598568C2F}" destId="{1D38B8DF-8E77-4F5D-9B94-B21C5C4B6C00}" srcOrd="1" destOrd="0" presId="urn:microsoft.com/office/officeart/2005/8/layout/vList5"/>
    <dgm:cxn modelId="{EE05FF7F-5BE1-49D1-9434-CA77ABDC8536}" type="presParOf" srcId="{28635D96-D627-4D11-A2AB-B8559FB55A36}" destId="{64618208-AC0C-44E5-8F98-0ABB1EBE9CF2}" srcOrd="5" destOrd="0" presId="urn:microsoft.com/office/officeart/2005/8/layout/vList5"/>
    <dgm:cxn modelId="{59C41E5B-3737-45DB-BA18-A4BFD06A91FE}" type="presParOf" srcId="{28635D96-D627-4D11-A2AB-B8559FB55A36}" destId="{654A4387-235D-4768-B1CC-CB362401660C}" srcOrd="6" destOrd="0" presId="urn:microsoft.com/office/officeart/2005/8/layout/vList5"/>
    <dgm:cxn modelId="{19684556-C48D-4C50-8779-E2D3D1D22F84}" type="presParOf" srcId="{654A4387-235D-4768-B1CC-CB362401660C}" destId="{F5EB4655-9439-4484-BA35-C18D877553B1}" srcOrd="0" destOrd="0" presId="urn:microsoft.com/office/officeart/2005/8/layout/vList5"/>
    <dgm:cxn modelId="{09179B76-EA04-4FBE-9DC0-684993111751}" type="presParOf" srcId="{654A4387-235D-4768-B1CC-CB362401660C}" destId="{E76BD479-EC2A-4A44-982C-F60CF947F470}" srcOrd="1" destOrd="0" presId="urn:microsoft.com/office/officeart/2005/8/layout/vList5"/>
    <dgm:cxn modelId="{D6C63089-58B9-4F87-9543-6AA7AFE79B73}" type="presParOf" srcId="{28635D96-D627-4D11-A2AB-B8559FB55A36}" destId="{F77D9D57-2AF0-4B4C-B46E-B1B331B955D1}" srcOrd="7" destOrd="0" presId="urn:microsoft.com/office/officeart/2005/8/layout/vList5"/>
    <dgm:cxn modelId="{D26AFB81-7586-4B81-954F-97248E151706}" type="presParOf" srcId="{28635D96-D627-4D11-A2AB-B8559FB55A36}" destId="{442A0DC3-461E-462B-8758-39BC68437310}" srcOrd="8" destOrd="0" presId="urn:microsoft.com/office/officeart/2005/8/layout/vList5"/>
    <dgm:cxn modelId="{90308C84-CC21-43A3-BECE-3299645D4107}" type="presParOf" srcId="{442A0DC3-461E-462B-8758-39BC68437310}" destId="{1522EDBE-9540-4CA7-A108-70AE303BA89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C502024-13C1-4C3F-A588-D1283E1396E0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6BAFCB8-BD2D-4432-AFA4-1E5715AD4301}">
      <dgm:prSet phldrT="[Tekst]" custT="1"/>
      <dgm:spPr/>
      <dgm:t>
        <a:bodyPr/>
        <a:lstStyle/>
        <a:p>
          <a:r>
            <a:rPr lang="nb-NO" sz="2400" dirty="0" smtClean="0"/>
            <a:t>Åpning av øynene</a:t>
          </a:r>
          <a:endParaRPr lang="nb-NO" sz="2400" dirty="0"/>
        </a:p>
      </dgm:t>
    </dgm:pt>
    <dgm:pt modelId="{5162ABA9-AC97-4429-9FB2-143925A734E2}" type="parTrans" cxnId="{09E4989B-2F45-4B3D-B734-A77110532E75}">
      <dgm:prSet/>
      <dgm:spPr/>
      <dgm:t>
        <a:bodyPr/>
        <a:lstStyle/>
        <a:p>
          <a:endParaRPr lang="nb-NO"/>
        </a:p>
      </dgm:t>
    </dgm:pt>
    <dgm:pt modelId="{C2DD8E75-8EC5-464B-B691-716777B78ADB}" type="sibTrans" cxnId="{09E4989B-2F45-4B3D-B734-A77110532E75}">
      <dgm:prSet/>
      <dgm:spPr/>
      <dgm:t>
        <a:bodyPr/>
        <a:lstStyle/>
        <a:p>
          <a:endParaRPr lang="nb-NO"/>
        </a:p>
      </dgm:t>
    </dgm:pt>
    <dgm:pt modelId="{2253B5CB-EC6C-4378-A88F-1A0C0D1432FC}">
      <dgm:prSet phldrT="[Tekst]" custT="1"/>
      <dgm:spPr/>
      <dgm:t>
        <a:bodyPr/>
        <a:lstStyle/>
        <a:p>
          <a:r>
            <a:rPr lang="nb-NO" sz="1600" dirty="0" smtClean="0"/>
            <a:t>4 Spontant</a:t>
          </a:r>
          <a:endParaRPr lang="nb-NO" sz="1600" dirty="0"/>
        </a:p>
      </dgm:t>
    </dgm:pt>
    <dgm:pt modelId="{1619C059-B1D5-4393-AC4C-AF35F9BFDFB5}" type="parTrans" cxnId="{B1A4E360-BD49-47E5-804D-FC5D5E45A193}">
      <dgm:prSet/>
      <dgm:spPr/>
      <dgm:t>
        <a:bodyPr/>
        <a:lstStyle/>
        <a:p>
          <a:endParaRPr lang="nb-NO"/>
        </a:p>
      </dgm:t>
    </dgm:pt>
    <dgm:pt modelId="{B03DD44E-1AF3-42F3-9E55-B6478A2B2454}" type="sibTrans" cxnId="{B1A4E360-BD49-47E5-804D-FC5D5E45A193}">
      <dgm:prSet/>
      <dgm:spPr/>
      <dgm:t>
        <a:bodyPr/>
        <a:lstStyle/>
        <a:p>
          <a:endParaRPr lang="nb-NO"/>
        </a:p>
      </dgm:t>
    </dgm:pt>
    <dgm:pt modelId="{60A9D6C4-792F-4592-B05A-AD2068C72288}">
      <dgm:prSet phldrT="[Tekst]" custT="1"/>
      <dgm:spPr/>
      <dgm:t>
        <a:bodyPr/>
        <a:lstStyle/>
        <a:p>
          <a:r>
            <a:rPr lang="nb-NO" sz="1600" dirty="0" smtClean="0"/>
            <a:t>3 Kun på oppfordring</a:t>
          </a:r>
          <a:endParaRPr lang="nb-NO" sz="1600" dirty="0"/>
        </a:p>
      </dgm:t>
    </dgm:pt>
    <dgm:pt modelId="{6BB16323-5BB9-4444-876C-3B849D74CE72}" type="parTrans" cxnId="{C2065553-5F02-4658-B2CC-06F1C0AA3B20}">
      <dgm:prSet/>
      <dgm:spPr/>
      <dgm:t>
        <a:bodyPr/>
        <a:lstStyle/>
        <a:p>
          <a:endParaRPr lang="nb-NO"/>
        </a:p>
      </dgm:t>
    </dgm:pt>
    <dgm:pt modelId="{076D7A5B-B109-4366-83A5-06E7A86B56A3}" type="sibTrans" cxnId="{C2065553-5F02-4658-B2CC-06F1C0AA3B20}">
      <dgm:prSet/>
      <dgm:spPr/>
      <dgm:t>
        <a:bodyPr/>
        <a:lstStyle/>
        <a:p>
          <a:endParaRPr lang="nb-NO"/>
        </a:p>
      </dgm:t>
    </dgm:pt>
    <dgm:pt modelId="{1643C668-329E-47FE-BCDC-7D389937504B}">
      <dgm:prSet phldrT="[Tekst]" custT="1"/>
      <dgm:spPr/>
      <dgm:t>
        <a:bodyPr/>
        <a:lstStyle/>
        <a:p>
          <a:r>
            <a:rPr lang="nb-NO" sz="2400" dirty="0" smtClean="0"/>
            <a:t>Motorisk respons</a:t>
          </a:r>
          <a:endParaRPr lang="nb-NO" sz="2400" dirty="0"/>
        </a:p>
      </dgm:t>
    </dgm:pt>
    <dgm:pt modelId="{33DB200C-B453-4FF3-B4AC-575BFABB6E79}" type="parTrans" cxnId="{E7341A67-789B-4678-A57A-CA6544BD03B1}">
      <dgm:prSet/>
      <dgm:spPr/>
      <dgm:t>
        <a:bodyPr/>
        <a:lstStyle/>
        <a:p>
          <a:endParaRPr lang="nb-NO"/>
        </a:p>
      </dgm:t>
    </dgm:pt>
    <dgm:pt modelId="{62ED6D01-6896-44BD-BB2F-0859EE04DF38}" type="sibTrans" cxnId="{E7341A67-789B-4678-A57A-CA6544BD03B1}">
      <dgm:prSet/>
      <dgm:spPr/>
      <dgm:t>
        <a:bodyPr/>
        <a:lstStyle/>
        <a:p>
          <a:endParaRPr lang="nb-NO"/>
        </a:p>
      </dgm:t>
    </dgm:pt>
    <dgm:pt modelId="{F6978883-5E7F-44F0-B872-96C9E28B30C9}">
      <dgm:prSet phldrT="[Tekst]" custT="1"/>
      <dgm:spPr/>
      <dgm:t>
        <a:bodyPr/>
        <a:lstStyle/>
        <a:p>
          <a:r>
            <a:rPr lang="nb-NO" sz="1600" dirty="0" smtClean="0"/>
            <a:t>6 Normale bevegelser</a:t>
          </a:r>
          <a:endParaRPr lang="nb-NO" sz="1600" dirty="0"/>
        </a:p>
      </dgm:t>
    </dgm:pt>
    <dgm:pt modelId="{60899277-B3C7-478A-A461-04D7429F2783}" type="parTrans" cxnId="{4358E292-832A-4B5C-A16D-07BEEC598574}">
      <dgm:prSet/>
      <dgm:spPr/>
      <dgm:t>
        <a:bodyPr/>
        <a:lstStyle/>
        <a:p>
          <a:endParaRPr lang="nb-NO"/>
        </a:p>
      </dgm:t>
    </dgm:pt>
    <dgm:pt modelId="{0DC37740-BA1B-4220-A304-CF3EFA8D5943}" type="sibTrans" cxnId="{4358E292-832A-4B5C-A16D-07BEEC598574}">
      <dgm:prSet/>
      <dgm:spPr/>
      <dgm:t>
        <a:bodyPr/>
        <a:lstStyle/>
        <a:p>
          <a:endParaRPr lang="nb-NO"/>
        </a:p>
      </dgm:t>
    </dgm:pt>
    <dgm:pt modelId="{CB583657-4E58-4BE8-BF20-3B116F99884C}">
      <dgm:prSet phldrT="[Tekst]" custT="1"/>
      <dgm:spPr/>
      <dgm:t>
        <a:bodyPr/>
        <a:lstStyle/>
        <a:p>
          <a:r>
            <a:rPr lang="nb-NO" sz="1600" dirty="0" smtClean="0"/>
            <a:t>3 Bøyebevegelser ved smerte</a:t>
          </a:r>
          <a:endParaRPr lang="nb-NO" sz="1600" dirty="0"/>
        </a:p>
      </dgm:t>
    </dgm:pt>
    <dgm:pt modelId="{7B623EFB-FB6F-4EB8-B785-4B6B71455A4D}" type="parTrans" cxnId="{40D4EE2A-630B-4859-9F1F-83B4D0587F39}">
      <dgm:prSet/>
      <dgm:spPr/>
      <dgm:t>
        <a:bodyPr/>
        <a:lstStyle/>
        <a:p>
          <a:endParaRPr lang="nb-NO"/>
        </a:p>
      </dgm:t>
    </dgm:pt>
    <dgm:pt modelId="{678556C8-3D41-4566-AD84-0359EA8EA21C}" type="sibTrans" cxnId="{40D4EE2A-630B-4859-9F1F-83B4D0587F39}">
      <dgm:prSet/>
      <dgm:spPr/>
      <dgm:t>
        <a:bodyPr/>
        <a:lstStyle/>
        <a:p>
          <a:endParaRPr lang="nb-NO"/>
        </a:p>
      </dgm:t>
    </dgm:pt>
    <dgm:pt modelId="{8D866579-FD8B-4547-9B28-484213DFD477}">
      <dgm:prSet phldrT="[Tekst]" custT="1"/>
      <dgm:spPr/>
      <dgm:t>
        <a:bodyPr/>
        <a:lstStyle/>
        <a:p>
          <a:r>
            <a:rPr lang="nb-NO" sz="2400" dirty="0" smtClean="0"/>
            <a:t>Verbal respons</a:t>
          </a:r>
          <a:endParaRPr lang="nb-NO" sz="2400" dirty="0"/>
        </a:p>
      </dgm:t>
    </dgm:pt>
    <dgm:pt modelId="{8D609237-97AA-4B3B-A30B-1E642EEC264A}" type="parTrans" cxnId="{BE6BF7DF-ECA8-4C52-A1B7-7EA6831B9AD5}">
      <dgm:prSet/>
      <dgm:spPr/>
      <dgm:t>
        <a:bodyPr/>
        <a:lstStyle/>
        <a:p>
          <a:endParaRPr lang="nb-NO"/>
        </a:p>
      </dgm:t>
    </dgm:pt>
    <dgm:pt modelId="{68EA6F39-6D84-4129-9377-748D914C65D1}" type="sibTrans" cxnId="{BE6BF7DF-ECA8-4C52-A1B7-7EA6831B9AD5}">
      <dgm:prSet/>
      <dgm:spPr/>
      <dgm:t>
        <a:bodyPr/>
        <a:lstStyle/>
        <a:p>
          <a:endParaRPr lang="nb-NO"/>
        </a:p>
      </dgm:t>
    </dgm:pt>
    <dgm:pt modelId="{C5F09369-E555-4EA0-A5A9-CCE2E765DE63}">
      <dgm:prSet phldrT="[Tekst]" custT="1"/>
      <dgm:spPr/>
      <dgm:t>
        <a:bodyPr/>
        <a:lstStyle/>
        <a:p>
          <a:r>
            <a:rPr lang="nb-NO" sz="1600" dirty="0" smtClean="0"/>
            <a:t>5 Adekvate ord eller nonverbal kommunikasjon, fikserer og følger med blikket</a:t>
          </a:r>
          <a:endParaRPr lang="nb-NO" sz="1600" dirty="0"/>
        </a:p>
      </dgm:t>
    </dgm:pt>
    <dgm:pt modelId="{5F136A39-992F-4EC2-A99D-6050FD878B4B}" type="parTrans" cxnId="{166F6873-EAB8-4C64-97C9-8B2329C504C3}">
      <dgm:prSet/>
      <dgm:spPr/>
      <dgm:t>
        <a:bodyPr/>
        <a:lstStyle/>
        <a:p>
          <a:endParaRPr lang="nb-NO"/>
        </a:p>
      </dgm:t>
    </dgm:pt>
    <dgm:pt modelId="{7ACA75F8-FBBC-418A-91FF-5B5115A25A9C}" type="sibTrans" cxnId="{166F6873-EAB8-4C64-97C9-8B2329C504C3}">
      <dgm:prSet/>
      <dgm:spPr/>
      <dgm:t>
        <a:bodyPr/>
        <a:lstStyle/>
        <a:p>
          <a:endParaRPr lang="nb-NO"/>
        </a:p>
      </dgm:t>
    </dgm:pt>
    <dgm:pt modelId="{BEFF4E82-7845-4C39-9B78-DD64B3CD1F8F}">
      <dgm:prSet phldrT="[Tekst]" custT="1"/>
      <dgm:spPr/>
      <dgm:t>
        <a:bodyPr/>
        <a:lstStyle/>
        <a:p>
          <a:r>
            <a:rPr lang="nb-NO" sz="1600" dirty="0" smtClean="0"/>
            <a:t>4 G</a:t>
          </a:r>
          <a:r>
            <a:rPr lang="nb-NO" sz="1600" baseline="0" dirty="0" smtClean="0"/>
            <a:t>råter, kan trøstes</a:t>
          </a:r>
          <a:endParaRPr lang="nb-NO" sz="1600" dirty="0"/>
        </a:p>
      </dgm:t>
    </dgm:pt>
    <dgm:pt modelId="{3AEA1AC2-F6E5-47AA-B422-7217A9F904B6}" type="parTrans" cxnId="{EB94E01C-892F-4D73-9E17-84F0BA17BE35}">
      <dgm:prSet/>
      <dgm:spPr/>
      <dgm:t>
        <a:bodyPr/>
        <a:lstStyle/>
        <a:p>
          <a:endParaRPr lang="nb-NO"/>
        </a:p>
      </dgm:t>
    </dgm:pt>
    <dgm:pt modelId="{8441827D-4C05-4FA5-88D9-753C0FF04EAE}" type="sibTrans" cxnId="{EB94E01C-892F-4D73-9E17-84F0BA17BE35}">
      <dgm:prSet/>
      <dgm:spPr/>
      <dgm:t>
        <a:bodyPr/>
        <a:lstStyle/>
        <a:p>
          <a:endParaRPr lang="nb-NO"/>
        </a:p>
      </dgm:t>
    </dgm:pt>
    <dgm:pt modelId="{95363F6A-F03F-428C-AEB6-3CD8464B69AF}">
      <dgm:prSet phldrT="[Tekst]" custT="1"/>
      <dgm:spPr/>
      <dgm:t>
        <a:bodyPr/>
        <a:lstStyle/>
        <a:p>
          <a:r>
            <a:rPr lang="nb-NO" sz="1600" dirty="0" smtClean="0"/>
            <a:t>2 Kun ved smerte</a:t>
          </a:r>
          <a:endParaRPr lang="nb-NO" sz="1600" dirty="0"/>
        </a:p>
      </dgm:t>
    </dgm:pt>
    <dgm:pt modelId="{964B94AF-03AB-4895-AD3E-CF8951FB895D}" type="parTrans" cxnId="{B6707FF9-97E6-4363-98DA-7DCCE7A41757}">
      <dgm:prSet/>
      <dgm:spPr/>
      <dgm:t>
        <a:bodyPr/>
        <a:lstStyle/>
        <a:p>
          <a:endParaRPr lang="nb-NO"/>
        </a:p>
      </dgm:t>
    </dgm:pt>
    <dgm:pt modelId="{408C00BA-EB9F-43FE-97D0-BB0171E600D4}" type="sibTrans" cxnId="{B6707FF9-97E6-4363-98DA-7DCCE7A41757}">
      <dgm:prSet/>
      <dgm:spPr/>
      <dgm:t>
        <a:bodyPr/>
        <a:lstStyle/>
        <a:p>
          <a:endParaRPr lang="nb-NO"/>
        </a:p>
      </dgm:t>
    </dgm:pt>
    <dgm:pt modelId="{070D8ACC-3D42-4AFB-9804-5344601EAB79}">
      <dgm:prSet phldrT="[Tekst]" custT="1"/>
      <dgm:spPr/>
      <dgm:t>
        <a:bodyPr/>
        <a:lstStyle/>
        <a:p>
          <a:r>
            <a:rPr lang="nb-NO" sz="1600" dirty="0" smtClean="0"/>
            <a:t>1 Ingen reaksjon</a:t>
          </a:r>
          <a:endParaRPr lang="nb-NO" sz="1600" dirty="0"/>
        </a:p>
      </dgm:t>
    </dgm:pt>
    <dgm:pt modelId="{0637462A-AF59-480C-A274-AA2C73D2F341}" type="parTrans" cxnId="{7D1AB84A-44C3-40F4-96E4-44DB43B789F2}">
      <dgm:prSet/>
      <dgm:spPr/>
      <dgm:t>
        <a:bodyPr/>
        <a:lstStyle/>
        <a:p>
          <a:endParaRPr lang="nb-NO"/>
        </a:p>
      </dgm:t>
    </dgm:pt>
    <dgm:pt modelId="{48E5CB12-8AD7-4ACC-AE3A-3EB30CFF39C6}" type="sibTrans" cxnId="{7D1AB84A-44C3-40F4-96E4-44DB43B789F2}">
      <dgm:prSet/>
      <dgm:spPr/>
      <dgm:t>
        <a:bodyPr/>
        <a:lstStyle/>
        <a:p>
          <a:endParaRPr lang="nb-NO"/>
        </a:p>
      </dgm:t>
    </dgm:pt>
    <dgm:pt modelId="{6BE98438-141B-472F-877C-F86103FD79EE}">
      <dgm:prSet phldrT="[Tekst]" custT="1"/>
      <dgm:spPr/>
      <dgm:t>
        <a:bodyPr/>
        <a:lstStyle/>
        <a:p>
          <a:r>
            <a:rPr lang="nb-NO" sz="1600" dirty="0" smtClean="0"/>
            <a:t>5 Målrettet avverging ved smerte</a:t>
          </a:r>
          <a:endParaRPr lang="nb-NO" sz="1600" dirty="0"/>
        </a:p>
      </dgm:t>
    </dgm:pt>
    <dgm:pt modelId="{4277CB35-96AB-4CD8-A697-3B6300679908}" type="parTrans" cxnId="{96F92EEF-BA47-4D3F-8D24-E10E6AB3F4D2}">
      <dgm:prSet/>
      <dgm:spPr/>
      <dgm:t>
        <a:bodyPr/>
        <a:lstStyle/>
        <a:p>
          <a:endParaRPr lang="nb-NO"/>
        </a:p>
      </dgm:t>
    </dgm:pt>
    <dgm:pt modelId="{20775820-5448-4FAF-A2A4-DD6E0543917D}" type="sibTrans" cxnId="{96F92EEF-BA47-4D3F-8D24-E10E6AB3F4D2}">
      <dgm:prSet/>
      <dgm:spPr/>
      <dgm:t>
        <a:bodyPr/>
        <a:lstStyle/>
        <a:p>
          <a:endParaRPr lang="nb-NO"/>
        </a:p>
      </dgm:t>
    </dgm:pt>
    <dgm:pt modelId="{ED58DEDD-1C64-4968-85C8-46FE01464624}">
      <dgm:prSet phldrT="[Tekst]" custT="1"/>
      <dgm:spPr/>
      <dgm:t>
        <a:bodyPr/>
        <a:lstStyle/>
        <a:p>
          <a:r>
            <a:rPr lang="nb-NO" sz="1600" dirty="0" smtClean="0"/>
            <a:t>4 Tilbaketrekking ved smerte</a:t>
          </a:r>
          <a:endParaRPr lang="nb-NO" sz="1600" dirty="0"/>
        </a:p>
      </dgm:t>
    </dgm:pt>
    <dgm:pt modelId="{0BA1EC17-B293-4E52-83C2-9F238F6259F6}" type="parTrans" cxnId="{53A9FF1A-C35F-4293-8959-C0A17F2A86A2}">
      <dgm:prSet/>
      <dgm:spPr/>
      <dgm:t>
        <a:bodyPr/>
        <a:lstStyle/>
        <a:p>
          <a:endParaRPr lang="nb-NO"/>
        </a:p>
      </dgm:t>
    </dgm:pt>
    <dgm:pt modelId="{3CDCB6AF-0730-409F-985A-6F0F896B8CBD}" type="sibTrans" cxnId="{53A9FF1A-C35F-4293-8959-C0A17F2A86A2}">
      <dgm:prSet/>
      <dgm:spPr/>
      <dgm:t>
        <a:bodyPr/>
        <a:lstStyle/>
        <a:p>
          <a:endParaRPr lang="nb-NO"/>
        </a:p>
      </dgm:t>
    </dgm:pt>
    <dgm:pt modelId="{E46E9100-B2D7-46F9-99A5-F109DE1A131E}">
      <dgm:prSet phldrT="[Tekst]" custT="1"/>
      <dgm:spPr/>
      <dgm:t>
        <a:bodyPr/>
        <a:lstStyle/>
        <a:p>
          <a:r>
            <a:rPr lang="nb-NO" sz="1600" dirty="0" smtClean="0"/>
            <a:t>2 Strekkebevegelser ved smerte</a:t>
          </a:r>
          <a:endParaRPr lang="nb-NO" sz="1600" dirty="0"/>
        </a:p>
      </dgm:t>
    </dgm:pt>
    <dgm:pt modelId="{153A0DC9-642C-4C95-B92D-3A65DFDD403E}" type="parTrans" cxnId="{9D6EFA08-5E77-4BAD-881B-3CC7FCEF3332}">
      <dgm:prSet/>
      <dgm:spPr/>
      <dgm:t>
        <a:bodyPr/>
        <a:lstStyle/>
        <a:p>
          <a:endParaRPr lang="nb-NO"/>
        </a:p>
      </dgm:t>
    </dgm:pt>
    <dgm:pt modelId="{A0A71134-606B-4337-9302-317F46972DCE}" type="sibTrans" cxnId="{9D6EFA08-5E77-4BAD-881B-3CC7FCEF3332}">
      <dgm:prSet/>
      <dgm:spPr/>
      <dgm:t>
        <a:bodyPr/>
        <a:lstStyle/>
        <a:p>
          <a:endParaRPr lang="nb-NO"/>
        </a:p>
      </dgm:t>
    </dgm:pt>
    <dgm:pt modelId="{CC6AD49F-D8AC-4227-9A0F-2816C48CAF56}">
      <dgm:prSet phldrT="[Tekst]" custT="1"/>
      <dgm:spPr/>
      <dgm:t>
        <a:bodyPr/>
        <a:lstStyle/>
        <a:p>
          <a:r>
            <a:rPr lang="nb-NO" sz="1600" dirty="0" smtClean="0"/>
            <a:t>1 Ingen reaksjon</a:t>
          </a:r>
          <a:endParaRPr lang="nb-NO" sz="1600" dirty="0"/>
        </a:p>
      </dgm:t>
    </dgm:pt>
    <dgm:pt modelId="{8EA9476C-9C30-48E5-A688-7950C3DD9E29}" type="parTrans" cxnId="{30536679-3899-43D6-867B-9D7A8C4CDCBC}">
      <dgm:prSet/>
      <dgm:spPr/>
      <dgm:t>
        <a:bodyPr/>
        <a:lstStyle/>
        <a:p>
          <a:endParaRPr lang="nb-NO"/>
        </a:p>
      </dgm:t>
    </dgm:pt>
    <dgm:pt modelId="{941D3B7E-E4B3-4898-B4E7-A9C662CCC093}" type="sibTrans" cxnId="{30536679-3899-43D6-867B-9D7A8C4CDCBC}">
      <dgm:prSet/>
      <dgm:spPr/>
      <dgm:t>
        <a:bodyPr/>
        <a:lstStyle/>
        <a:p>
          <a:endParaRPr lang="nb-NO"/>
        </a:p>
      </dgm:t>
    </dgm:pt>
    <dgm:pt modelId="{9D8EA65C-89D5-4047-8E95-F5294EACE88A}">
      <dgm:prSet phldrT="[Tekst]" custT="1"/>
      <dgm:spPr/>
      <dgm:t>
        <a:bodyPr/>
        <a:lstStyle/>
        <a:p>
          <a:r>
            <a:rPr lang="nb-NO" sz="1600" dirty="0" smtClean="0"/>
            <a:t>3 Kontinuerlig irritert</a:t>
          </a:r>
          <a:endParaRPr lang="nb-NO" sz="1600" dirty="0"/>
        </a:p>
      </dgm:t>
    </dgm:pt>
    <dgm:pt modelId="{36C27AAD-809B-4FAF-92E5-C3E58BCB5FA6}" type="parTrans" cxnId="{261581EC-E638-4DF4-ACFF-2B8406E871F3}">
      <dgm:prSet/>
      <dgm:spPr/>
      <dgm:t>
        <a:bodyPr/>
        <a:lstStyle/>
        <a:p>
          <a:endParaRPr lang="nb-NO"/>
        </a:p>
      </dgm:t>
    </dgm:pt>
    <dgm:pt modelId="{D72456CA-A476-4F98-B9BE-DBFFB9A7A7E0}" type="sibTrans" cxnId="{261581EC-E638-4DF4-ACFF-2B8406E871F3}">
      <dgm:prSet/>
      <dgm:spPr/>
      <dgm:t>
        <a:bodyPr/>
        <a:lstStyle/>
        <a:p>
          <a:endParaRPr lang="nb-NO"/>
        </a:p>
      </dgm:t>
    </dgm:pt>
    <dgm:pt modelId="{5C90C395-3BE8-4900-B294-CD1FA7E612E7}">
      <dgm:prSet phldrT="[Tekst]" custT="1"/>
      <dgm:spPr/>
      <dgm:t>
        <a:bodyPr/>
        <a:lstStyle/>
        <a:p>
          <a:r>
            <a:rPr lang="nb-NO" sz="1600" dirty="0" smtClean="0"/>
            <a:t>2 Rastløs, urolig, engstelig. Uforståelige lyder</a:t>
          </a:r>
          <a:endParaRPr lang="nb-NO" sz="1600" dirty="0"/>
        </a:p>
      </dgm:t>
    </dgm:pt>
    <dgm:pt modelId="{A6190BA7-08D2-49A6-ABAE-0B8EEB53C9DE}" type="parTrans" cxnId="{3C26636D-3878-4E8B-8D70-C74924842B2F}">
      <dgm:prSet/>
      <dgm:spPr/>
      <dgm:t>
        <a:bodyPr/>
        <a:lstStyle/>
        <a:p>
          <a:endParaRPr lang="nb-NO"/>
        </a:p>
      </dgm:t>
    </dgm:pt>
    <dgm:pt modelId="{0DDF8C9A-84A2-4443-AE0C-521EA555A578}" type="sibTrans" cxnId="{3C26636D-3878-4E8B-8D70-C74924842B2F}">
      <dgm:prSet/>
      <dgm:spPr/>
      <dgm:t>
        <a:bodyPr/>
        <a:lstStyle/>
        <a:p>
          <a:endParaRPr lang="nb-NO"/>
        </a:p>
      </dgm:t>
    </dgm:pt>
    <dgm:pt modelId="{C8E31699-E6F0-4CA2-B745-9F891282139F}">
      <dgm:prSet phldrT="[Tekst]" custT="1"/>
      <dgm:spPr/>
      <dgm:t>
        <a:bodyPr/>
        <a:lstStyle/>
        <a:p>
          <a:r>
            <a:rPr lang="nb-NO" sz="1600" dirty="0" smtClean="0"/>
            <a:t>1 Ingen </a:t>
          </a:r>
          <a:endParaRPr lang="nb-NO" sz="1600" dirty="0"/>
        </a:p>
      </dgm:t>
    </dgm:pt>
    <dgm:pt modelId="{E170171D-7D54-4C54-B730-875F01D862F5}" type="parTrans" cxnId="{305A9CB5-D922-4F14-84BD-CC48CF562CFB}">
      <dgm:prSet/>
      <dgm:spPr/>
      <dgm:t>
        <a:bodyPr/>
        <a:lstStyle/>
        <a:p>
          <a:endParaRPr lang="nb-NO"/>
        </a:p>
      </dgm:t>
    </dgm:pt>
    <dgm:pt modelId="{24A043B7-7E4B-4C85-B8CB-9B7BBA8EB6B9}" type="sibTrans" cxnId="{305A9CB5-D922-4F14-84BD-CC48CF562CFB}">
      <dgm:prSet/>
      <dgm:spPr/>
      <dgm:t>
        <a:bodyPr/>
        <a:lstStyle/>
        <a:p>
          <a:endParaRPr lang="nb-NO"/>
        </a:p>
      </dgm:t>
    </dgm:pt>
    <dgm:pt modelId="{B884C672-85DD-4F9D-B39B-8F8A0A7D336B}" type="pres">
      <dgm:prSet presAssocID="{AC502024-13C1-4C3F-A588-D1283E1396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AB4ACDD5-3FAA-47BD-B55C-CAE50B7F159E}" type="pres">
      <dgm:prSet presAssocID="{B6BAFCB8-BD2D-4432-AFA4-1E5715AD4301}" presName="linNode" presStyleCnt="0"/>
      <dgm:spPr/>
    </dgm:pt>
    <dgm:pt modelId="{D36A3EE7-2D0E-4041-8964-B77762710B99}" type="pres">
      <dgm:prSet presAssocID="{B6BAFCB8-BD2D-4432-AFA4-1E5715AD4301}" presName="parentText" presStyleLbl="node1" presStyleIdx="0" presStyleCnt="3" custScaleY="66232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B4A3555-4C9E-4EAD-B64C-B10253CAB8E0}" type="pres">
      <dgm:prSet presAssocID="{B6BAFCB8-BD2D-4432-AFA4-1E5715AD430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51000B0-2603-4D65-9249-B83ED026094D}" type="pres">
      <dgm:prSet presAssocID="{C2DD8E75-8EC5-464B-B691-716777B78ADB}" presName="sp" presStyleCnt="0"/>
      <dgm:spPr/>
    </dgm:pt>
    <dgm:pt modelId="{E10B52CE-13DC-45BD-9208-2F04E12A9054}" type="pres">
      <dgm:prSet presAssocID="{1643C668-329E-47FE-BCDC-7D389937504B}" presName="linNode" presStyleCnt="0"/>
      <dgm:spPr/>
    </dgm:pt>
    <dgm:pt modelId="{80CE8C7D-E2E3-480B-86AB-1CFF2CB92EC7}" type="pres">
      <dgm:prSet presAssocID="{1643C668-329E-47FE-BCDC-7D389937504B}" presName="parentText" presStyleLbl="node1" presStyleIdx="1" presStyleCnt="3" custScaleY="68536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E5C63FB-AE50-49F8-B0D2-79D22E8F86A6}" type="pres">
      <dgm:prSet presAssocID="{1643C668-329E-47FE-BCDC-7D389937504B}" presName="descendantText" presStyleLbl="alignAccFollowNode1" presStyleIdx="1" presStyleCnt="3" custScaleY="17263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B54A582-1740-4208-BA4E-F1F607C5E576}" type="pres">
      <dgm:prSet presAssocID="{62ED6D01-6896-44BD-BB2F-0859EE04DF38}" presName="sp" presStyleCnt="0"/>
      <dgm:spPr/>
    </dgm:pt>
    <dgm:pt modelId="{F114E36B-7CDD-4FDC-8631-8722BA9E8F0E}" type="pres">
      <dgm:prSet presAssocID="{8D866579-FD8B-4547-9B28-484213DFD477}" presName="linNode" presStyleCnt="0"/>
      <dgm:spPr/>
    </dgm:pt>
    <dgm:pt modelId="{47151952-D27F-45B5-AA2D-23D505A02274}" type="pres">
      <dgm:prSet presAssocID="{8D866579-FD8B-4547-9B28-484213DFD477}" presName="parentText" presStyleLbl="node1" presStyleIdx="2" presStyleCnt="3" custScaleY="6132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28C157B-111A-43EA-B219-3CE08D153B0C}" type="pres">
      <dgm:prSet presAssocID="{8D866579-FD8B-4547-9B28-484213DFD477}" presName="descendantText" presStyleLbl="alignAccFollowNode1" presStyleIdx="2" presStyleCnt="3" custScaleY="15744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11AD5709-2B2C-4637-8BA9-C035C7324072}" type="presOf" srcId="{CC6AD49F-D8AC-4227-9A0F-2816C48CAF56}" destId="{AE5C63FB-AE50-49F8-B0D2-79D22E8F86A6}" srcOrd="0" destOrd="5" presId="urn:microsoft.com/office/officeart/2005/8/layout/vList5"/>
    <dgm:cxn modelId="{305A9CB5-D922-4F14-84BD-CC48CF562CFB}" srcId="{8D866579-FD8B-4547-9B28-484213DFD477}" destId="{C8E31699-E6F0-4CA2-B745-9F891282139F}" srcOrd="4" destOrd="0" parTransId="{E170171D-7D54-4C54-B730-875F01D862F5}" sibTransId="{24A043B7-7E4B-4C85-B8CB-9B7BBA8EB6B9}"/>
    <dgm:cxn modelId="{E7341A67-789B-4678-A57A-CA6544BD03B1}" srcId="{AC502024-13C1-4C3F-A588-D1283E1396E0}" destId="{1643C668-329E-47FE-BCDC-7D389937504B}" srcOrd="1" destOrd="0" parTransId="{33DB200C-B453-4FF3-B4AC-575BFABB6E79}" sibTransId="{62ED6D01-6896-44BD-BB2F-0859EE04DF38}"/>
    <dgm:cxn modelId="{3C26636D-3878-4E8B-8D70-C74924842B2F}" srcId="{8D866579-FD8B-4547-9B28-484213DFD477}" destId="{5C90C395-3BE8-4900-B294-CD1FA7E612E7}" srcOrd="3" destOrd="0" parTransId="{A6190BA7-08D2-49A6-ABAE-0B8EEB53C9DE}" sibTransId="{0DDF8C9A-84A2-4443-AE0C-521EA555A578}"/>
    <dgm:cxn modelId="{6A755D14-0628-4E71-B430-C7A5B9B40739}" type="presOf" srcId="{BEFF4E82-7845-4C39-9B78-DD64B3CD1F8F}" destId="{628C157B-111A-43EA-B219-3CE08D153B0C}" srcOrd="0" destOrd="1" presId="urn:microsoft.com/office/officeart/2005/8/layout/vList5"/>
    <dgm:cxn modelId="{D446C1DF-90E4-43DD-9582-2DBFFE3F6805}" type="presOf" srcId="{C5F09369-E555-4EA0-A5A9-CCE2E765DE63}" destId="{628C157B-111A-43EA-B219-3CE08D153B0C}" srcOrd="0" destOrd="0" presId="urn:microsoft.com/office/officeart/2005/8/layout/vList5"/>
    <dgm:cxn modelId="{30536679-3899-43D6-867B-9D7A8C4CDCBC}" srcId="{1643C668-329E-47FE-BCDC-7D389937504B}" destId="{CC6AD49F-D8AC-4227-9A0F-2816C48CAF56}" srcOrd="5" destOrd="0" parTransId="{8EA9476C-9C30-48E5-A688-7950C3DD9E29}" sibTransId="{941D3B7E-E4B3-4898-B4E7-A9C662CCC093}"/>
    <dgm:cxn modelId="{09E4989B-2F45-4B3D-B734-A77110532E75}" srcId="{AC502024-13C1-4C3F-A588-D1283E1396E0}" destId="{B6BAFCB8-BD2D-4432-AFA4-1E5715AD4301}" srcOrd="0" destOrd="0" parTransId="{5162ABA9-AC97-4429-9FB2-143925A734E2}" sibTransId="{C2DD8E75-8EC5-464B-B691-716777B78ADB}"/>
    <dgm:cxn modelId="{91A658F7-9FED-4122-B064-78826A668BFB}" type="presOf" srcId="{E46E9100-B2D7-46F9-99A5-F109DE1A131E}" destId="{AE5C63FB-AE50-49F8-B0D2-79D22E8F86A6}" srcOrd="0" destOrd="4" presId="urn:microsoft.com/office/officeart/2005/8/layout/vList5"/>
    <dgm:cxn modelId="{166F6873-EAB8-4C64-97C9-8B2329C504C3}" srcId="{8D866579-FD8B-4547-9B28-484213DFD477}" destId="{C5F09369-E555-4EA0-A5A9-CCE2E765DE63}" srcOrd="0" destOrd="0" parTransId="{5F136A39-992F-4EC2-A99D-6050FD878B4B}" sibTransId="{7ACA75F8-FBBC-418A-91FF-5B5115A25A9C}"/>
    <dgm:cxn modelId="{EB94E01C-892F-4D73-9E17-84F0BA17BE35}" srcId="{8D866579-FD8B-4547-9B28-484213DFD477}" destId="{BEFF4E82-7845-4C39-9B78-DD64B3CD1F8F}" srcOrd="1" destOrd="0" parTransId="{3AEA1AC2-F6E5-47AA-B422-7217A9F904B6}" sibTransId="{8441827D-4C05-4FA5-88D9-753C0FF04EAE}"/>
    <dgm:cxn modelId="{96F92EEF-BA47-4D3F-8D24-E10E6AB3F4D2}" srcId="{1643C668-329E-47FE-BCDC-7D389937504B}" destId="{6BE98438-141B-472F-877C-F86103FD79EE}" srcOrd="1" destOrd="0" parTransId="{4277CB35-96AB-4CD8-A697-3B6300679908}" sibTransId="{20775820-5448-4FAF-A2A4-DD6E0543917D}"/>
    <dgm:cxn modelId="{B1A4E360-BD49-47E5-804D-FC5D5E45A193}" srcId="{B6BAFCB8-BD2D-4432-AFA4-1E5715AD4301}" destId="{2253B5CB-EC6C-4378-A88F-1A0C0D1432FC}" srcOrd="0" destOrd="0" parTransId="{1619C059-B1D5-4393-AC4C-AF35F9BFDFB5}" sibTransId="{B03DD44E-1AF3-42F3-9E55-B6478A2B2454}"/>
    <dgm:cxn modelId="{8D82F5A4-93A8-4296-8FF6-79F7BD1C9D5D}" type="presOf" srcId="{9D8EA65C-89D5-4047-8E95-F5294EACE88A}" destId="{628C157B-111A-43EA-B219-3CE08D153B0C}" srcOrd="0" destOrd="2" presId="urn:microsoft.com/office/officeart/2005/8/layout/vList5"/>
    <dgm:cxn modelId="{261581EC-E638-4DF4-ACFF-2B8406E871F3}" srcId="{8D866579-FD8B-4547-9B28-484213DFD477}" destId="{9D8EA65C-89D5-4047-8E95-F5294EACE88A}" srcOrd="2" destOrd="0" parTransId="{36C27AAD-809B-4FAF-92E5-C3E58BCB5FA6}" sibTransId="{D72456CA-A476-4F98-B9BE-DBFFB9A7A7E0}"/>
    <dgm:cxn modelId="{4149BD7B-D8C9-4203-9C05-38DF741F5F99}" type="presOf" srcId="{60A9D6C4-792F-4592-B05A-AD2068C72288}" destId="{DB4A3555-4C9E-4EAD-B64C-B10253CAB8E0}" srcOrd="0" destOrd="1" presId="urn:microsoft.com/office/officeart/2005/8/layout/vList5"/>
    <dgm:cxn modelId="{4358E292-832A-4B5C-A16D-07BEEC598574}" srcId="{1643C668-329E-47FE-BCDC-7D389937504B}" destId="{F6978883-5E7F-44F0-B872-96C9E28B30C9}" srcOrd="0" destOrd="0" parTransId="{60899277-B3C7-478A-A461-04D7429F2783}" sibTransId="{0DC37740-BA1B-4220-A304-CF3EFA8D5943}"/>
    <dgm:cxn modelId="{C2065553-5F02-4658-B2CC-06F1C0AA3B20}" srcId="{B6BAFCB8-BD2D-4432-AFA4-1E5715AD4301}" destId="{60A9D6C4-792F-4592-B05A-AD2068C72288}" srcOrd="1" destOrd="0" parTransId="{6BB16323-5BB9-4444-876C-3B849D74CE72}" sibTransId="{076D7A5B-B109-4366-83A5-06E7A86B56A3}"/>
    <dgm:cxn modelId="{9D6EFA08-5E77-4BAD-881B-3CC7FCEF3332}" srcId="{1643C668-329E-47FE-BCDC-7D389937504B}" destId="{E46E9100-B2D7-46F9-99A5-F109DE1A131E}" srcOrd="4" destOrd="0" parTransId="{153A0DC9-642C-4C95-B92D-3A65DFDD403E}" sibTransId="{A0A71134-606B-4337-9302-317F46972DCE}"/>
    <dgm:cxn modelId="{BE6BF7DF-ECA8-4C52-A1B7-7EA6831B9AD5}" srcId="{AC502024-13C1-4C3F-A588-D1283E1396E0}" destId="{8D866579-FD8B-4547-9B28-484213DFD477}" srcOrd="2" destOrd="0" parTransId="{8D609237-97AA-4B3B-A30B-1E642EEC264A}" sibTransId="{68EA6F39-6D84-4129-9377-748D914C65D1}"/>
    <dgm:cxn modelId="{175DF70F-675C-4738-A86C-9A8286AF18B5}" type="presOf" srcId="{F6978883-5E7F-44F0-B872-96C9E28B30C9}" destId="{AE5C63FB-AE50-49F8-B0D2-79D22E8F86A6}" srcOrd="0" destOrd="0" presId="urn:microsoft.com/office/officeart/2005/8/layout/vList5"/>
    <dgm:cxn modelId="{304E3ACE-1F9E-43B3-BA39-E511D8A795EB}" type="presOf" srcId="{8D866579-FD8B-4547-9B28-484213DFD477}" destId="{47151952-D27F-45B5-AA2D-23D505A02274}" srcOrd="0" destOrd="0" presId="urn:microsoft.com/office/officeart/2005/8/layout/vList5"/>
    <dgm:cxn modelId="{AD07D161-9B41-44E2-9574-F7AF8C1FB2BF}" type="presOf" srcId="{C8E31699-E6F0-4CA2-B745-9F891282139F}" destId="{628C157B-111A-43EA-B219-3CE08D153B0C}" srcOrd="0" destOrd="4" presId="urn:microsoft.com/office/officeart/2005/8/layout/vList5"/>
    <dgm:cxn modelId="{89AA281A-588C-4259-904D-960A99CE16A8}" type="presOf" srcId="{CB583657-4E58-4BE8-BF20-3B116F99884C}" destId="{AE5C63FB-AE50-49F8-B0D2-79D22E8F86A6}" srcOrd="0" destOrd="3" presId="urn:microsoft.com/office/officeart/2005/8/layout/vList5"/>
    <dgm:cxn modelId="{25782E6D-89DA-4824-98DF-EC816F8F9892}" type="presOf" srcId="{6BE98438-141B-472F-877C-F86103FD79EE}" destId="{AE5C63FB-AE50-49F8-B0D2-79D22E8F86A6}" srcOrd="0" destOrd="1" presId="urn:microsoft.com/office/officeart/2005/8/layout/vList5"/>
    <dgm:cxn modelId="{9920DA5E-8133-4B5A-B7A2-1456E82D8EA7}" type="presOf" srcId="{B6BAFCB8-BD2D-4432-AFA4-1E5715AD4301}" destId="{D36A3EE7-2D0E-4041-8964-B77762710B99}" srcOrd="0" destOrd="0" presId="urn:microsoft.com/office/officeart/2005/8/layout/vList5"/>
    <dgm:cxn modelId="{7D1AB84A-44C3-40F4-96E4-44DB43B789F2}" srcId="{B6BAFCB8-BD2D-4432-AFA4-1E5715AD4301}" destId="{070D8ACC-3D42-4AFB-9804-5344601EAB79}" srcOrd="3" destOrd="0" parTransId="{0637462A-AF59-480C-A274-AA2C73D2F341}" sibTransId="{48E5CB12-8AD7-4ACC-AE3A-3EB30CFF39C6}"/>
    <dgm:cxn modelId="{53A9FF1A-C35F-4293-8959-C0A17F2A86A2}" srcId="{1643C668-329E-47FE-BCDC-7D389937504B}" destId="{ED58DEDD-1C64-4968-85C8-46FE01464624}" srcOrd="2" destOrd="0" parTransId="{0BA1EC17-B293-4E52-83C2-9F238F6259F6}" sibTransId="{3CDCB6AF-0730-409F-985A-6F0F896B8CBD}"/>
    <dgm:cxn modelId="{BA38E4EE-FDB8-4C4F-9610-CE2316B67D9F}" type="presOf" srcId="{2253B5CB-EC6C-4378-A88F-1A0C0D1432FC}" destId="{DB4A3555-4C9E-4EAD-B64C-B10253CAB8E0}" srcOrd="0" destOrd="0" presId="urn:microsoft.com/office/officeart/2005/8/layout/vList5"/>
    <dgm:cxn modelId="{070FBBE0-947E-4EC4-BCB7-59E013329D33}" type="presOf" srcId="{AC502024-13C1-4C3F-A588-D1283E1396E0}" destId="{B884C672-85DD-4F9D-B39B-8F8A0A7D336B}" srcOrd="0" destOrd="0" presId="urn:microsoft.com/office/officeart/2005/8/layout/vList5"/>
    <dgm:cxn modelId="{F6A3AEB6-BBFE-43F7-B27F-03ACBB3466EF}" type="presOf" srcId="{ED58DEDD-1C64-4968-85C8-46FE01464624}" destId="{AE5C63FB-AE50-49F8-B0D2-79D22E8F86A6}" srcOrd="0" destOrd="2" presId="urn:microsoft.com/office/officeart/2005/8/layout/vList5"/>
    <dgm:cxn modelId="{C52C825C-E2B9-4995-9035-9C9E19F1C7A9}" type="presOf" srcId="{070D8ACC-3D42-4AFB-9804-5344601EAB79}" destId="{DB4A3555-4C9E-4EAD-B64C-B10253CAB8E0}" srcOrd="0" destOrd="3" presId="urn:microsoft.com/office/officeart/2005/8/layout/vList5"/>
    <dgm:cxn modelId="{B6707FF9-97E6-4363-98DA-7DCCE7A41757}" srcId="{B6BAFCB8-BD2D-4432-AFA4-1E5715AD4301}" destId="{95363F6A-F03F-428C-AEB6-3CD8464B69AF}" srcOrd="2" destOrd="0" parTransId="{964B94AF-03AB-4895-AD3E-CF8951FB895D}" sibTransId="{408C00BA-EB9F-43FE-97D0-BB0171E600D4}"/>
    <dgm:cxn modelId="{48BB33A1-C8A7-4DD7-8629-29766714355E}" type="presOf" srcId="{1643C668-329E-47FE-BCDC-7D389937504B}" destId="{80CE8C7D-E2E3-480B-86AB-1CFF2CB92EC7}" srcOrd="0" destOrd="0" presId="urn:microsoft.com/office/officeart/2005/8/layout/vList5"/>
    <dgm:cxn modelId="{5D31893E-7193-4954-8A47-1EBE09273359}" type="presOf" srcId="{5C90C395-3BE8-4900-B294-CD1FA7E612E7}" destId="{628C157B-111A-43EA-B219-3CE08D153B0C}" srcOrd="0" destOrd="3" presId="urn:microsoft.com/office/officeart/2005/8/layout/vList5"/>
    <dgm:cxn modelId="{40D4EE2A-630B-4859-9F1F-83B4D0587F39}" srcId="{1643C668-329E-47FE-BCDC-7D389937504B}" destId="{CB583657-4E58-4BE8-BF20-3B116F99884C}" srcOrd="3" destOrd="0" parTransId="{7B623EFB-FB6F-4EB8-B785-4B6B71455A4D}" sibTransId="{678556C8-3D41-4566-AD84-0359EA8EA21C}"/>
    <dgm:cxn modelId="{9D787CB6-7422-4F7A-B128-D738AB96008E}" type="presOf" srcId="{95363F6A-F03F-428C-AEB6-3CD8464B69AF}" destId="{DB4A3555-4C9E-4EAD-B64C-B10253CAB8E0}" srcOrd="0" destOrd="2" presId="urn:microsoft.com/office/officeart/2005/8/layout/vList5"/>
    <dgm:cxn modelId="{479DACFD-BAEF-4674-BE7D-AEE5D59FDF62}" type="presParOf" srcId="{B884C672-85DD-4F9D-B39B-8F8A0A7D336B}" destId="{AB4ACDD5-3FAA-47BD-B55C-CAE50B7F159E}" srcOrd="0" destOrd="0" presId="urn:microsoft.com/office/officeart/2005/8/layout/vList5"/>
    <dgm:cxn modelId="{07522060-C425-4E00-9C32-3C779149AA3C}" type="presParOf" srcId="{AB4ACDD5-3FAA-47BD-B55C-CAE50B7F159E}" destId="{D36A3EE7-2D0E-4041-8964-B77762710B99}" srcOrd="0" destOrd="0" presId="urn:microsoft.com/office/officeart/2005/8/layout/vList5"/>
    <dgm:cxn modelId="{AF821F1A-ADF3-48E3-8E6D-7C53F7C144BF}" type="presParOf" srcId="{AB4ACDD5-3FAA-47BD-B55C-CAE50B7F159E}" destId="{DB4A3555-4C9E-4EAD-B64C-B10253CAB8E0}" srcOrd="1" destOrd="0" presId="urn:microsoft.com/office/officeart/2005/8/layout/vList5"/>
    <dgm:cxn modelId="{AEA9A38C-3F40-4D27-80BE-980236DF031D}" type="presParOf" srcId="{B884C672-85DD-4F9D-B39B-8F8A0A7D336B}" destId="{951000B0-2603-4D65-9249-B83ED026094D}" srcOrd="1" destOrd="0" presId="urn:microsoft.com/office/officeart/2005/8/layout/vList5"/>
    <dgm:cxn modelId="{C7DA4C94-8677-447D-AC68-BE539223755F}" type="presParOf" srcId="{B884C672-85DD-4F9D-B39B-8F8A0A7D336B}" destId="{E10B52CE-13DC-45BD-9208-2F04E12A9054}" srcOrd="2" destOrd="0" presId="urn:microsoft.com/office/officeart/2005/8/layout/vList5"/>
    <dgm:cxn modelId="{FCB92ACF-4B6E-414B-B9BE-DCDEDF37E1BA}" type="presParOf" srcId="{E10B52CE-13DC-45BD-9208-2F04E12A9054}" destId="{80CE8C7D-E2E3-480B-86AB-1CFF2CB92EC7}" srcOrd="0" destOrd="0" presId="urn:microsoft.com/office/officeart/2005/8/layout/vList5"/>
    <dgm:cxn modelId="{0645A82A-45B0-475D-8A76-429656E1C482}" type="presParOf" srcId="{E10B52CE-13DC-45BD-9208-2F04E12A9054}" destId="{AE5C63FB-AE50-49F8-B0D2-79D22E8F86A6}" srcOrd="1" destOrd="0" presId="urn:microsoft.com/office/officeart/2005/8/layout/vList5"/>
    <dgm:cxn modelId="{CCB529C1-922A-4308-8EB9-2E1146D1DAC6}" type="presParOf" srcId="{B884C672-85DD-4F9D-B39B-8F8A0A7D336B}" destId="{DB54A582-1740-4208-BA4E-F1F607C5E576}" srcOrd="3" destOrd="0" presId="urn:microsoft.com/office/officeart/2005/8/layout/vList5"/>
    <dgm:cxn modelId="{B99EE4CB-E780-4C55-92F3-93E502286060}" type="presParOf" srcId="{B884C672-85DD-4F9D-B39B-8F8A0A7D336B}" destId="{F114E36B-7CDD-4FDC-8631-8722BA9E8F0E}" srcOrd="4" destOrd="0" presId="urn:microsoft.com/office/officeart/2005/8/layout/vList5"/>
    <dgm:cxn modelId="{DBFE87D0-10D7-4048-B910-824AD603233F}" type="presParOf" srcId="{F114E36B-7CDD-4FDC-8631-8722BA9E8F0E}" destId="{47151952-D27F-45B5-AA2D-23D505A02274}" srcOrd="0" destOrd="0" presId="urn:microsoft.com/office/officeart/2005/8/layout/vList5"/>
    <dgm:cxn modelId="{19E6C30E-ED5D-4A44-B928-9A0B3B55B194}" type="presParOf" srcId="{F114E36B-7CDD-4FDC-8631-8722BA9E8F0E}" destId="{628C157B-111A-43EA-B219-3CE08D153B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C78F1BC-BC9B-4BA4-B7C2-D8183E1F3BD1}" type="doc">
      <dgm:prSet loTypeId="urn:microsoft.com/office/officeart/2005/8/layout/lProcess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nb-NO"/>
        </a:p>
      </dgm:t>
    </dgm:pt>
    <dgm:pt modelId="{740884E4-EF18-4552-98FB-7C514CC30001}">
      <dgm:prSet phldrT="[Tekst]" custT="1"/>
      <dgm:spPr/>
      <dgm:t>
        <a:bodyPr/>
        <a:lstStyle/>
        <a:p>
          <a:r>
            <a:rPr lang="nb-NO" sz="2800" b="1" dirty="0" smtClean="0">
              <a:latin typeface="Calibri" panose="020F0502020204030204" pitchFamily="34" charset="0"/>
            </a:rPr>
            <a:t>Hastegraden kan endres ved klinisk skjønn</a:t>
          </a:r>
          <a:endParaRPr lang="nb-NO" sz="2800" dirty="0"/>
        </a:p>
      </dgm:t>
    </dgm:pt>
    <dgm:pt modelId="{32C79B31-72D1-49B8-B868-14E9EA2F302A}" type="parTrans" cxnId="{48DA1E0D-5992-430D-A1DA-ACC12B41B0A4}">
      <dgm:prSet/>
      <dgm:spPr/>
      <dgm:t>
        <a:bodyPr/>
        <a:lstStyle/>
        <a:p>
          <a:endParaRPr lang="nb-NO"/>
        </a:p>
      </dgm:t>
    </dgm:pt>
    <dgm:pt modelId="{8777A5E7-A7C0-4950-8729-0A8DA789E85D}" type="sibTrans" cxnId="{48DA1E0D-5992-430D-A1DA-ACC12B41B0A4}">
      <dgm:prSet/>
      <dgm:spPr/>
      <dgm:t>
        <a:bodyPr/>
        <a:lstStyle/>
        <a:p>
          <a:endParaRPr lang="nb-NO"/>
        </a:p>
      </dgm:t>
    </dgm:pt>
    <dgm:pt modelId="{CA5B06F6-5942-41ED-9F8E-F4642C6361CA}">
      <dgm:prSet phldrT="[Tekst]"/>
      <dgm:spPr/>
      <dgm:t>
        <a:bodyPr/>
        <a:lstStyle/>
        <a:p>
          <a:r>
            <a:rPr lang="nb-NO" dirty="0" smtClean="0">
              <a:latin typeface="Calibri" panose="020F0502020204030204" pitchFamily="34" charset="0"/>
            </a:rPr>
            <a:t>Klinisk skjønn kan gi </a:t>
          </a:r>
          <a:r>
            <a:rPr lang="nb-NO" b="1" dirty="0" smtClean="0">
              <a:latin typeface="Calibri" panose="020F0502020204030204" pitchFamily="34" charset="0"/>
            </a:rPr>
            <a:t>HØYERE </a:t>
          </a:r>
          <a:r>
            <a:rPr lang="nb-NO" dirty="0" smtClean="0">
              <a:latin typeface="Calibri" panose="020F0502020204030204" pitchFamily="34" charset="0"/>
            </a:rPr>
            <a:t>hastegrad enn prioritetsliste og TEWS.</a:t>
          </a:r>
          <a:endParaRPr lang="nb-NO" dirty="0"/>
        </a:p>
      </dgm:t>
    </dgm:pt>
    <dgm:pt modelId="{2B229F87-9F20-4D08-9C21-709E08827F72}" type="parTrans" cxnId="{E38A3C59-1C9D-4E67-8939-D5DE02B7BEAC}">
      <dgm:prSet/>
      <dgm:spPr/>
      <dgm:t>
        <a:bodyPr/>
        <a:lstStyle/>
        <a:p>
          <a:endParaRPr lang="nb-NO"/>
        </a:p>
      </dgm:t>
    </dgm:pt>
    <dgm:pt modelId="{6D6A883E-6EAC-47B8-9953-3932CC3EF844}" type="sibTrans" cxnId="{E38A3C59-1C9D-4E67-8939-D5DE02B7BEAC}">
      <dgm:prSet/>
      <dgm:spPr/>
      <dgm:t>
        <a:bodyPr/>
        <a:lstStyle/>
        <a:p>
          <a:endParaRPr lang="nb-NO"/>
        </a:p>
      </dgm:t>
    </dgm:pt>
    <dgm:pt modelId="{978FA050-39C2-4AF1-A3DF-7EDC692F8C7B}">
      <dgm:prSet/>
      <dgm:spPr/>
      <dgm:t>
        <a:bodyPr/>
        <a:lstStyle/>
        <a:p>
          <a:r>
            <a:rPr lang="nb-NO" b="1" dirty="0" smtClean="0">
              <a:latin typeface="Calibri" panose="020F0502020204030204" pitchFamily="34" charset="0"/>
            </a:rPr>
            <a:t>Kun lege </a:t>
          </a:r>
          <a:r>
            <a:rPr lang="nb-NO" dirty="0" smtClean="0">
              <a:latin typeface="Calibri" panose="020F0502020204030204" pitchFamily="34" charset="0"/>
            </a:rPr>
            <a:t>kan gi lavere hastegrad enn prioritetsliste eller TEWS.</a:t>
          </a:r>
        </a:p>
      </dgm:t>
    </dgm:pt>
    <dgm:pt modelId="{D184C821-63FB-4EC2-87B5-5C73A747AC55}" type="parTrans" cxnId="{24EFDF14-F5AF-4353-B5FB-CF29AC2EE7D2}">
      <dgm:prSet/>
      <dgm:spPr/>
      <dgm:t>
        <a:bodyPr/>
        <a:lstStyle/>
        <a:p>
          <a:endParaRPr lang="nb-NO"/>
        </a:p>
      </dgm:t>
    </dgm:pt>
    <dgm:pt modelId="{CD3B02ED-8796-40C3-AAD3-72FBBF52990B}" type="sibTrans" cxnId="{24EFDF14-F5AF-4353-B5FB-CF29AC2EE7D2}">
      <dgm:prSet/>
      <dgm:spPr/>
      <dgm:t>
        <a:bodyPr/>
        <a:lstStyle/>
        <a:p>
          <a:endParaRPr lang="nb-NO"/>
        </a:p>
      </dgm:t>
    </dgm:pt>
    <dgm:pt modelId="{6FE7BB7B-EA42-4DF0-8019-05EF7F206C21}">
      <dgm:prSet/>
      <dgm:spPr/>
      <dgm:t>
        <a:bodyPr/>
        <a:lstStyle/>
        <a:p>
          <a:r>
            <a:rPr lang="nb-NO" dirty="0" smtClean="0">
              <a:latin typeface="Calibri" panose="020F0502020204030204" pitchFamily="34" charset="0"/>
            </a:rPr>
            <a:t>Husk å </a:t>
          </a:r>
          <a:r>
            <a:rPr lang="nb-NO" b="1" dirty="0" smtClean="0">
              <a:latin typeface="Calibri" panose="020F0502020204030204" pitchFamily="34" charset="0"/>
            </a:rPr>
            <a:t>dokumentere</a:t>
          </a:r>
          <a:r>
            <a:rPr lang="nb-NO" dirty="0" smtClean="0">
              <a:latin typeface="Calibri" panose="020F0502020204030204" pitchFamily="34" charset="0"/>
            </a:rPr>
            <a:t> </a:t>
          </a:r>
          <a:r>
            <a:rPr lang="nb-NO" b="1" dirty="0" smtClean="0">
              <a:latin typeface="Calibri" panose="020F0502020204030204" pitchFamily="34" charset="0"/>
            </a:rPr>
            <a:t>når</a:t>
          </a:r>
          <a:r>
            <a:rPr lang="nb-NO" dirty="0" smtClean="0">
              <a:latin typeface="Calibri" panose="020F0502020204030204" pitchFamily="34" charset="0"/>
            </a:rPr>
            <a:t> og </a:t>
          </a:r>
          <a:r>
            <a:rPr lang="nb-NO" b="1" dirty="0" smtClean="0">
              <a:latin typeface="Calibri" panose="020F0502020204030204" pitchFamily="34" charset="0"/>
            </a:rPr>
            <a:t>hvorfor</a:t>
          </a:r>
          <a:r>
            <a:rPr lang="nb-NO" dirty="0" smtClean="0">
              <a:latin typeface="Calibri" panose="020F0502020204030204" pitchFamily="34" charset="0"/>
            </a:rPr>
            <a:t> hastegraden ble endret.</a:t>
          </a:r>
          <a:endParaRPr lang="nb-NO" dirty="0"/>
        </a:p>
      </dgm:t>
    </dgm:pt>
    <dgm:pt modelId="{0FCF05A1-D4FA-4DA9-9F83-9E4C687FB8A8}" type="parTrans" cxnId="{25D53FF9-C8BA-41E5-A25A-DEB0D44763FE}">
      <dgm:prSet/>
      <dgm:spPr/>
      <dgm:t>
        <a:bodyPr/>
        <a:lstStyle/>
        <a:p>
          <a:endParaRPr lang="nb-NO"/>
        </a:p>
      </dgm:t>
    </dgm:pt>
    <dgm:pt modelId="{0D740589-297D-42DB-8532-728D3D73305A}" type="sibTrans" cxnId="{25D53FF9-C8BA-41E5-A25A-DEB0D44763FE}">
      <dgm:prSet/>
      <dgm:spPr/>
      <dgm:t>
        <a:bodyPr/>
        <a:lstStyle/>
        <a:p>
          <a:endParaRPr lang="nb-NO"/>
        </a:p>
      </dgm:t>
    </dgm:pt>
    <dgm:pt modelId="{ACDA290C-D938-4811-9F33-D481082C77E5}">
      <dgm:prSet phldrT="[Tekst]" custT="1"/>
      <dgm:spPr/>
      <dgm:t>
        <a:bodyPr/>
        <a:lstStyle/>
        <a:p>
          <a:r>
            <a:rPr lang="nb-NO" sz="2400" b="1" dirty="0" smtClean="0">
              <a:latin typeface="Calibri" panose="020F0502020204030204" pitchFamily="34" charset="0"/>
            </a:rPr>
            <a:t>Når alvorlighetsgraden av pasientens tilstand ikke gjenspeiles i prioritetsliste og/eller TEWS</a:t>
          </a:r>
          <a:endParaRPr lang="nb-NO" sz="2800" dirty="0"/>
        </a:p>
      </dgm:t>
    </dgm:pt>
    <dgm:pt modelId="{6803CEAA-DB9F-47D5-8EAB-94D9008BA770}" type="sibTrans" cxnId="{1141C9B7-1D36-4EF1-A72E-BE7889CAA747}">
      <dgm:prSet/>
      <dgm:spPr/>
      <dgm:t>
        <a:bodyPr/>
        <a:lstStyle/>
        <a:p>
          <a:endParaRPr lang="nb-NO"/>
        </a:p>
      </dgm:t>
    </dgm:pt>
    <dgm:pt modelId="{57DA6218-6537-4F07-8979-D0639E51F26A}" type="parTrans" cxnId="{1141C9B7-1D36-4EF1-A72E-BE7889CAA747}">
      <dgm:prSet/>
      <dgm:spPr/>
      <dgm:t>
        <a:bodyPr/>
        <a:lstStyle/>
        <a:p>
          <a:endParaRPr lang="nb-NO"/>
        </a:p>
      </dgm:t>
    </dgm:pt>
    <dgm:pt modelId="{4B3FE679-8DC2-4432-BE52-3D4BA022C99A}" type="pres">
      <dgm:prSet presAssocID="{7C78F1BC-BC9B-4BA4-B7C2-D8183E1F3BD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46CCC4EE-9AEC-45E2-B472-BF2F6736D14C}" type="pres">
      <dgm:prSet presAssocID="{740884E4-EF18-4552-98FB-7C514CC30001}" presName="compNode" presStyleCnt="0"/>
      <dgm:spPr/>
      <dgm:t>
        <a:bodyPr/>
        <a:lstStyle/>
        <a:p>
          <a:endParaRPr lang="nb-NO"/>
        </a:p>
      </dgm:t>
    </dgm:pt>
    <dgm:pt modelId="{151331C2-7C0C-4F73-9ACF-8D111F125AA8}" type="pres">
      <dgm:prSet presAssocID="{740884E4-EF18-4552-98FB-7C514CC30001}" presName="aNode" presStyleLbl="bgShp" presStyleIdx="0" presStyleCnt="1" custLinFactNeighborY="484"/>
      <dgm:spPr/>
      <dgm:t>
        <a:bodyPr/>
        <a:lstStyle/>
        <a:p>
          <a:endParaRPr lang="nb-NO"/>
        </a:p>
      </dgm:t>
    </dgm:pt>
    <dgm:pt modelId="{8351C0C4-8E51-4CDE-9ED0-48C0D0C62872}" type="pres">
      <dgm:prSet presAssocID="{740884E4-EF18-4552-98FB-7C514CC30001}" presName="textNode" presStyleLbl="bgShp" presStyleIdx="0" presStyleCnt="1"/>
      <dgm:spPr/>
      <dgm:t>
        <a:bodyPr/>
        <a:lstStyle/>
        <a:p>
          <a:endParaRPr lang="nb-NO"/>
        </a:p>
      </dgm:t>
    </dgm:pt>
    <dgm:pt modelId="{0BE39AE9-5CB9-4ABF-AFB2-CCE0B13244E7}" type="pres">
      <dgm:prSet presAssocID="{740884E4-EF18-4552-98FB-7C514CC30001}" presName="compChildNode" presStyleCnt="0"/>
      <dgm:spPr/>
      <dgm:t>
        <a:bodyPr/>
        <a:lstStyle/>
        <a:p>
          <a:endParaRPr lang="nb-NO"/>
        </a:p>
      </dgm:t>
    </dgm:pt>
    <dgm:pt modelId="{D15E6B65-EF11-4778-A945-37A91BB4DC85}" type="pres">
      <dgm:prSet presAssocID="{740884E4-EF18-4552-98FB-7C514CC30001}" presName="theInnerList" presStyleCnt="0"/>
      <dgm:spPr/>
      <dgm:t>
        <a:bodyPr/>
        <a:lstStyle/>
        <a:p>
          <a:endParaRPr lang="nb-NO"/>
        </a:p>
      </dgm:t>
    </dgm:pt>
    <dgm:pt modelId="{809C9B57-AEEE-49A9-9357-DEBD14267E53}" type="pres">
      <dgm:prSet presAssocID="{ACDA290C-D938-4811-9F33-D481082C77E5}" presName="childNode" presStyleLbl="node1" presStyleIdx="0" presStyleCnt="4" custScaleY="152068" custLinFactY="-26604" custLinFactNeighborX="247" custLinFactNeighborY="-1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30266CE-02F8-47B3-881C-E4655135D8EB}" type="pres">
      <dgm:prSet presAssocID="{ACDA290C-D938-4811-9F33-D481082C77E5}" presName="aSpace2" presStyleCnt="0"/>
      <dgm:spPr/>
    </dgm:pt>
    <dgm:pt modelId="{401C643F-0C78-41A0-86C5-1A0159E7311F}" type="pres">
      <dgm:prSet presAssocID="{CA5B06F6-5942-41ED-9F8E-F4642C6361CA}" presName="childNode" presStyleLbl="node1" presStyleIdx="1" presStyleCnt="4" custLinFactY="-15954" custLinFactNeighborX="-118" custLinFactNeighborY="-1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A88A26C-C277-4AD0-B06B-C0FC4376BBBF}" type="pres">
      <dgm:prSet presAssocID="{CA5B06F6-5942-41ED-9F8E-F4642C6361CA}" presName="aSpace2" presStyleCnt="0"/>
      <dgm:spPr/>
      <dgm:t>
        <a:bodyPr/>
        <a:lstStyle/>
        <a:p>
          <a:endParaRPr lang="nb-NO"/>
        </a:p>
      </dgm:t>
    </dgm:pt>
    <dgm:pt modelId="{51564510-AD11-48EB-B9BC-D53FACF8F1B2}" type="pres">
      <dgm:prSet presAssocID="{978FA050-39C2-4AF1-A3DF-7EDC692F8C7B}" presName="childNode" presStyleLbl="node1" presStyleIdx="2" presStyleCnt="4" custLinFactNeighborY="-8043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DF80CAB-72EA-4650-90A2-384E9345DB28}" type="pres">
      <dgm:prSet presAssocID="{978FA050-39C2-4AF1-A3DF-7EDC692F8C7B}" presName="aSpace2" presStyleCnt="0"/>
      <dgm:spPr/>
      <dgm:t>
        <a:bodyPr/>
        <a:lstStyle/>
        <a:p>
          <a:endParaRPr lang="nb-NO"/>
        </a:p>
      </dgm:t>
    </dgm:pt>
    <dgm:pt modelId="{5E2236E2-B4FD-41DB-AF47-1AA3322C76DD}" type="pres">
      <dgm:prSet presAssocID="{6FE7BB7B-EA42-4DF0-8019-05EF7F206C21}" presName="childNode" presStyleLbl="node1" presStyleIdx="3" presStyleCnt="4" custLinFactNeighborX="470" custLinFactNeighborY="8043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E559D306-E623-48D7-8C78-D27409793404}" type="presOf" srcId="{740884E4-EF18-4552-98FB-7C514CC30001}" destId="{8351C0C4-8E51-4CDE-9ED0-48C0D0C62872}" srcOrd="1" destOrd="0" presId="urn:microsoft.com/office/officeart/2005/8/layout/lProcess2"/>
    <dgm:cxn modelId="{F8D8DA8A-0F45-4F34-9AD6-4DF03E770F7C}" type="presOf" srcId="{CA5B06F6-5942-41ED-9F8E-F4642C6361CA}" destId="{401C643F-0C78-41A0-86C5-1A0159E7311F}" srcOrd="0" destOrd="0" presId="urn:microsoft.com/office/officeart/2005/8/layout/lProcess2"/>
    <dgm:cxn modelId="{46B3DF23-EE0B-4DFD-B1E0-01DBAB38022C}" type="presOf" srcId="{978FA050-39C2-4AF1-A3DF-7EDC692F8C7B}" destId="{51564510-AD11-48EB-B9BC-D53FACF8F1B2}" srcOrd="0" destOrd="0" presId="urn:microsoft.com/office/officeart/2005/8/layout/lProcess2"/>
    <dgm:cxn modelId="{75645A78-F7EB-44D5-BDBC-0E864CE2750B}" type="presOf" srcId="{740884E4-EF18-4552-98FB-7C514CC30001}" destId="{151331C2-7C0C-4F73-9ACF-8D111F125AA8}" srcOrd="0" destOrd="0" presId="urn:microsoft.com/office/officeart/2005/8/layout/lProcess2"/>
    <dgm:cxn modelId="{73B7B7E6-1E2D-4794-BF02-D3D54F4D6F5A}" type="presOf" srcId="{7C78F1BC-BC9B-4BA4-B7C2-D8183E1F3BD1}" destId="{4B3FE679-8DC2-4432-BE52-3D4BA022C99A}" srcOrd="0" destOrd="0" presId="urn:microsoft.com/office/officeart/2005/8/layout/lProcess2"/>
    <dgm:cxn modelId="{ADBB7DB0-9C05-4BEF-8464-C984C35D3419}" type="presOf" srcId="{6FE7BB7B-EA42-4DF0-8019-05EF7F206C21}" destId="{5E2236E2-B4FD-41DB-AF47-1AA3322C76DD}" srcOrd="0" destOrd="0" presId="urn:microsoft.com/office/officeart/2005/8/layout/lProcess2"/>
    <dgm:cxn modelId="{24EFDF14-F5AF-4353-B5FB-CF29AC2EE7D2}" srcId="{740884E4-EF18-4552-98FB-7C514CC30001}" destId="{978FA050-39C2-4AF1-A3DF-7EDC692F8C7B}" srcOrd="2" destOrd="0" parTransId="{D184C821-63FB-4EC2-87B5-5C73A747AC55}" sibTransId="{CD3B02ED-8796-40C3-AAD3-72FBBF52990B}"/>
    <dgm:cxn modelId="{9916EB30-5B66-473D-8826-4200C6756778}" type="presOf" srcId="{ACDA290C-D938-4811-9F33-D481082C77E5}" destId="{809C9B57-AEEE-49A9-9357-DEBD14267E53}" srcOrd="0" destOrd="0" presId="urn:microsoft.com/office/officeart/2005/8/layout/lProcess2"/>
    <dgm:cxn modelId="{1141C9B7-1D36-4EF1-A72E-BE7889CAA747}" srcId="{740884E4-EF18-4552-98FB-7C514CC30001}" destId="{ACDA290C-D938-4811-9F33-D481082C77E5}" srcOrd="0" destOrd="0" parTransId="{57DA6218-6537-4F07-8979-D0639E51F26A}" sibTransId="{6803CEAA-DB9F-47D5-8EAB-94D9008BA770}"/>
    <dgm:cxn modelId="{25D53FF9-C8BA-41E5-A25A-DEB0D44763FE}" srcId="{740884E4-EF18-4552-98FB-7C514CC30001}" destId="{6FE7BB7B-EA42-4DF0-8019-05EF7F206C21}" srcOrd="3" destOrd="0" parTransId="{0FCF05A1-D4FA-4DA9-9F83-9E4C687FB8A8}" sibTransId="{0D740589-297D-42DB-8532-728D3D73305A}"/>
    <dgm:cxn modelId="{48DA1E0D-5992-430D-A1DA-ACC12B41B0A4}" srcId="{7C78F1BC-BC9B-4BA4-B7C2-D8183E1F3BD1}" destId="{740884E4-EF18-4552-98FB-7C514CC30001}" srcOrd="0" destOrd="0" parTransId="{32C79B31-72D1-49B8-B868-14E9EA2F302A}" sibTransId="{8777A5E7-A7C0-4950-8729-0A8DA789E85D}"/>
    <dgm:cxn modelId="{E38A3C59-1C9D-4E67-8939-D5DE02B7BEAC}" srcId="{740884E4-EF18-4552-98FB-7C514CC30001}" destId="{CA5B06F6-5942-41ED-9F8E-F4642C6361CA}" srcOrd="1" destOrd="0" parTransId="{2B229F87-9F20-4D08-9C21-709E08827F72}" sibTransId="{6D6A883E-6EAC-47B8-9953-3932CC3EF844}"/>
    <dgm:cxn modelId="{B11DD6F1-9488-4A0F-8588-82B3790038E7}" type="presParOf" srcId="{4B3FE679-8DC2-4432-BE52-3D4BA022C99A}" destId="{46CCC4EE-9AEC-45E2-B472-BF2F6736D14C}" srcOrd="0" destOrd="0" presId="urn:microsoft.com/office/officeart/2005/8/layout/lProcess2"/>
    <dgm:cxn modelId="{1ED8C76E-E01D-4A8D-822A-C019EF72B71D}" type="presParOf" srcId="{46CCC4EE-9AEC-45E2-B472-BF2F6736D14C}" destId="{151331C2-7C0C-4F73-9ACF-8D111F125AA8}" srcOrd="0" destOrd="0" presId="urn:microsoft.com/office/officeart/2005/8/layout/lProcess2"/>
    <dgm:cxn modelId="{7FCE26E7-EB69-4FA7-862F-F1922701D91C}" type="presParOf" srcId="{46CCC4EE-9AEC-45E2-B472-BF2F6736D14C}" destId="{8351C0C4-8E51-4CDE-9ED0-48C0D0C62872}" srcOrd="1" destOrd="0" presId="urn:microsoft.com/office/officeart/2005/8/layout/lProcess2"/>
    <dgm:cxn modelId="{AC3E830D-67F9-42C4-80E9-66E77362C7DA}" type="presParOf" srcId="{46CCC4EE-9AEC-45E2-B472-BF2F6736D14C}" destId="{0BE39AE9-5CB9-4ABF-AFB2-CCE0B13244E7}" srcOrd="2" destOrd="0" presId="urn:microsoft.com/office/officeart/2005/8/layout/lProcess2"/>
    <dgm:cxn modelId="{04553F16-CA00-4157-B547-E34803863C43}" type="presParOf" srcId="{0BE39AE9-5CB9-4ABF-AFB2-CCE0B13244E7}" destId="{D15E6B65-EF11-4778-A945-37A91BB4DC85}" srcOrd="0" destOrd="0" presId="urn:microsoft.com/office/officeart/2005/8/layout/lProcess2"/>
    <dgm:cxn modelId="{BDF23A47-32A7-49A2-A2DF-EF44635B0209}" type="presParOf" srcId="{D15E6B65-EF11-4778-A945-37A91BB4DC85}" destId="{809C9B57-AEEE-49A9-9357-DEBD14267E53}" srcOrd="0" destOrd="0" presId="urn:microsoft.com/office/officeart/2005/8/layout/lProcess2"/>
    <dgm:cxn modelId="{181EF438-F343-40C8-8C53-1FFA3D478795}" type="presParOf" srcId="{D15E6B65-EF11-4778-A945-37A91BB4DC85}" destId="{330266CE-02F8-47B3-881C-E4655135D8EB}" srcOrd="1" destOrd="0" presId="urn:microsoft.com/office/officeart/2005/8/layout/lProcess2"/>
    <dgm:cxn modelId="{1ED974D6-4708-4021-93C6-381DBC66A1FB}" type="presParOf" srcId="{D15E6B65-EF11-4778-A945-37A91BB4DC85}" destId="{401C643F-0C78-41A0-86C5-1A0159E7311F}" srcOrd="2" destOrd="0" presId="urn:microsoft.com/office/officeart/2005/8/layout/lProcess2"/>
    <dgm:cxn modelId="{BD58888B-3EF5-4D36-8B9E-36B2FF090E91}" type="presParOf" srcId="{D15E6B65-EF11-4778-A945-37A91BB4DC85}" destId="{DA88A26C-C277-4AD0-B06B-C0FC4376BBBF}" srcOrd="3" destOrd="0" presId="urn:microsoft.com/office/officeart/2005/8/layout/lProcess2"/>
    <dgm:cxn modelId="{6F5348E0-1664-4696-8E3B-61D3BA11FD7C}" type="presParOf" srcId="{D15E6B65-EF11-4778-A945-37A91BB4DC85}" destId="{51564510-AD11-48EB-B9BC-D53FACF8F1B2}" srcOrd="4" destOrd="0" presId="urn:microsoft.com/office/officeart/2005/8/layout/lProcess2"/>
    <dgm:cxn modelId="{4EC00F92-D9E5-488D-8DE8-8DC6DF1E334B}" type="presParOf" srcId="{D15E6B65-EF11-4778-A945-37A91BB4DC85}" destId="{2DF80CAB-72EA-4650-90A2-384E9345DB28}" srcOrd="5" destOrd="0" presId="urn:microsoft.com/office/officeart/2005/8/layout/lProcess2"/>
    <dgm:cxn modelId="{E0C95577-372B-4977-AFED-58EE0C77D479}" type="presParOf" srcId="{D15E6B65-EF11-4778-A945-37A91BB4DC85}" destId="{5E2236E2-B4FD-41DB-AF47-1AA3322C76DD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F649C7F-F8F2-4660-A254-7B41FEA79B61}" type="doc">
      <dgm:prSet loTypeId="urn:microsoft.com/office/officeart/2005/8/layout/arrow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91FD2F1-CA22-41F4-A7CE-25A4EDDE63AD}">
      <dgm:prSet phldrT="[Tekst]"/>
      <dgm:spPr/>
      <dgm:t>
        <a:bodyPr/>
        <a:lstStyle/>
        <a:p>
          <a:r>
            <a:rPr lang="nb-NO" b="1" dirty="0" smtClean="0"/>
            <a:t>2. Følge utviklingen</a:t>
          </a:r>
          <a:endParaRPr lang="nb-NO" b="1" dirty="0"/>
        </a:p>
      </dgm:t>
    </dgm:pt>
    <dgm:pt modelId="{FE369F51-A0D9-43F6-B992-4EEAF745B564}" type="parTrans" cxnId="{01ECB312-BD3E-4756-B1B3-7E50BC5DAE91}">
      <dgm:prSet/>
      <dgm:spPr/>
      <dgm:t>
        <a:bodyPr/>
        <a:lstStyle/>
        <a:p>
          <a:endParaRPr lang="nb-NO"/>
        </a:p>
      </dgm:t>
    </dgm:pt>
    <dgm:pt modelId="{C6B4374A-1B6E-4E56-ABD1-6A057C65FBE1}" type="sibTrans" cxnId="{01ECB312-BD3E-4756-B1B3-7E50BC5DAE91}">
      <dgm:prSet/>
      <dgm:spPr/>
      <dgm:t>
        <a:bodyPr/>
        <a:lstStyle/>
        <a:p>
          <a:endParaRPr lang="nb-NO"/>
        </a:p>
      </dgm:t>
    </dgm:pt>
    <dgm:pt modelId="{8D21A4E1-D431-43BD-AC07-50CFAB4D0926}">
      <dgm:prSet phldrT="[Tekst]"/>
      <dgm:spPr/>
      <dgm:t>
        <a:bodyPr/>
        <a:lstStyle/>
        <a:p>
          <a:r>
            <a:rPr lang="nb-NO" b="1" dirty="0" smtClean="0"/>
            <a:t>1. Fange øyeblikket</a:t>
          </a:r>
          <a:endParaRPr lang="nb-NO" b="1" dirty="0"/>
        </a:p>
      </dgm:t>
    </dgm:pt>
    <dgm:pt modelId="{3D19A6CE-A3AA-4E6C-8BF9-A55315490045}" type="parTrans" cxnId="{4BE35312-ED9B-4AA8-9D8E-FFB962310FEA}">
      <dgm:prSet/>
      <dgm:spPr/>
      <dgm:t>
        <a:bodyPr/>
        <a:lstStyle/>
        <a:p>
          <a:endParaRPr lang="nb-NO"/>
        </a:p>
      </dgm:t>
    </dgm:pt>
    <dgm:pt modelId="{6CDF3E10-6FDB-40D6-B5F0-0026040CEC99}" type="sibTrans" cxnId="{4BE35312-ED9B-4AA8-9D8E-FFB962310FEA}">
      <dgm:prSet/>
      <dgm:spPr/>
      <dgm:t>
        <a:bodyPr/>
        <a:lstStyle/>
        <a:p>
          <a:endParaRPr lang="nb-NO"/>
        </a:p>
      </dgm:t>
    </dgm:pt>
    <dgm:pt modelId="{354DEA75-0834-4105-96AD-EC4D67128550}" type="pres">
      <dgm:prSet presAssocID="{FF649C7F-F8F2-4660-A254-7B41FEA79B6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974DCE58-412D-4CF4-B5E1-6CDEED3D0CC3}" type="pres">
      <dgm:prSet presAssocID="{FF649C7F-F8F2-4660-A254-7B41FEA79B61}" presName="divider" presStyleLbl="fgShp" presStyleIdx="0" presStyleCnt="1"/>
      <dgm:spPr/>
    </dgm:pt>
    <dgm:pt modelId="{32D309B1-9154-4DD0-8506-50870D0EA602}" type="pres">
      <dgm:prSet presAssocID="{491FD2F1-CA22-41F4-A7CE-25A4EDDE63AD}" presName="downArrow" presStyleLbl="node1" presStyleIdx="0" presStyleCnt="2"/>
      <dgm:spPr/>
    </dgm:pt>
    <dgm:pt modelId="{74E68161-1FDB-4372-B142-4698BF666084}" type="pres">
      <dgm:prSet presAssocID="{491FD2F1-CA22-41F4-A7CE-25A4EDDE63AD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7F5001A-1149-4FCF-BA9C-E8BC19F71180}" type="pres">
      <dgm:prSet presAssocID="{8D21A4E1-D431-43BD-AC07-50CFAB4D0926}" presName="upArrow" presStyleLbl="node1" presStyleIdx="1" presStyleCnt="2"/>
      <dgm:spPr/>
    </dgm:pt>
    <dgm:pt modelId="{51E00BDE-4485-4D3A-BA57-B8C13E535F0B}" type="pres">
      <dgm:prSet presAssocID="{8D21A4E1-D431-43BD-AC07-50CFAB4D092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01ECB312-BD3E-4756-B1B3-7E50BC5DAE91}" srcId="{FF649C7F-F8F2-4660-A254-7B41FEA79B61}" destId="{491FD2F1-CA22-41F4-A7CE-25A4EDDE63AD}" srcOrd="0" destOrd="0" parTransId="{FE369F51-A0D9-43F6-B992-4EEAF745B564}" sibTransId="{C6B4374A-1B6E-4E56-ABD1-6A057C65FBE1}"/>
    <dgm:cxn modelId="{BD64E5DA-0BA2-45F9-9515-84392422309C}" type="presOf" srcId="{491FD2F1-CA22-41F4-A7CE-25A4EDDE63AD}" destId="{74E68161-1FDB-4372-B142-4698BF666084}" srcOrd="0" destOrd="0" presId="urn:microsoft.com/office/officeart/2005/8/layout/arrow3"/>
    <dgm:cxn modelId="{4BE35312-ED9B-4AA8-9D8E-FFB962310FEA}" srcId="{FF649C7F-F8F2-4660-A254-7B41FEA79B61}" destId="{8D21A4E1-D431-43BD-AC07-50CFAB4D0926}" srcOrd="1" destOrd="0" parTransId="{3D19A6CE-A3AA-4E6C-8BF9-A55315490045}" sibTransId="{6CDF3E10-6FDB-40D6-B5F0-0026040CEC99}"/>
    <dgm:cxn modelId="{A1C3FF48-2151-4502-82F5-C5FD374B68CB}" type="presOf" srcId="{8D21A4E1-D431-43BD-AC07-50CFAB4D0926}" destId="{51E00BDE-4485-4D3A-BA57-B8C13E535F0B}" srcOrd="0" destOrd="0" presId="urn:microsoft.com/office/officeart/2005/8/layout/arrow3"/>
    <dgm:cxn modelId="{E0FF23FC-7C92-4D20-BDD4-C51818F06C49}" type="presOf" srcId="{FF649C7F-F8F2-4660-A254-7B41FEA79B61}" destId="{354DEA75-0834-4105-96AD-EC4D67128550}" srcOrd="0" destOrd="0" presId="urn:microsoft.com/office/officeart/2005/8/layout/arrow3"/>
    <dgm:cxn modelId="{C1A710D6-8DEE-4E59-8BFB-7AF44D697C99}" type="presParOf" srcId="{354DEA75-0834-4105-96AD-EC4D67128550}" destId="{974DCE58-412D-4CF4-B5E1-6CDEED3D0CC3}" srcOrd="0" destOrd="0" presId="urn:microsoft.com/office/officeart/2005/8/layout/arrow3"/>
    <dgm:cxn modelId="{EC945714-917D-4C1B-A5BA-BAC48D1A0A63}" type="presParOf" srcId="{354DEA75-0834-4105-96AD-EC4D67128550}" destId="{32D309B1-9154-4DD0-8506-50870D0EA602}" srcOrd="1" destOrd="0" presId="urn:microsoft.com/office/officeart/2005/8/layout/arrow3"/>
    <dgm:cxn modelId="{3428AD9A-FAF7-4802-BA9B-F9CD2007138A}" type="presParOf" srcId="{354DEA75-0834-4105-96AD-EC4D67128550}" destId="{74E68161-1FDB-4372-B142-4698BF666084}" srcOrd="2" destOrd="0" presId="urn:microsoft.com/office/officeart/2005/8/layout/arrow3"/>
    <dgm:cxn modelId="{D88662D4-4AD4-4B53-8F2A-16C8A6E0E2DA}" type="presParOf" srcId="{354DEA75-0834-4105-96AD-EC4D67128550}" destId="{27F5001A-1149-4FCF-BA9C-E8BC19F71180}" srcOrd="3" destOrd="0" presId="urn:microsoft.com/office/officeart/2005/8/layout/arrow3"/>
    <dgm:cxn modelId="{4311606E-5889-4E9F-B1CE-A3B6A7F41F60}" type="presParOf" srcId="{354DEA75-0834-4105-96AD-EC4D67128550}" destId="{51E00BDE-4485-4D3A-BA57-B8C13E535F0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C78B18-CE31-4A86-847C-8832545901E8}" type="doc">
      <dgm:prSet loTypeId="urn:microsoft.com/office/officeart/2005/8/layout/list1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nb-NO"/>
        </a:p>
      </dgm:t>
    </dgm:pt>
    <dgm:pt modelId="{4A72D761-F8DF-4004-88DB-5EAC2FE33324}">
      <dgm:prSet phldrT="[Tekst]"/>
      <dgm:spPr/>
      <dgm:t>
        <a:bodyPr/>
        <a:lstStyle/>
        <a:p>
          <a:r>
            <a:rPr lang="nb-NO" b="1" dirty="0" smtClean="0">
              <a:latin typeface="Calibri" panose="020F0502020204030204" pitchFamily="34" charset="0"/>
              <a:cs typeface="Calibri" panose="020F0502020204030204" pitchFamily="34" charset="0"/>
            </a:rPr>
            <a:t>Pasientene er ulike</a:t>
          </a:r>
          <a:endParaRPr lang="nb-NO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4F7933-A073-4B89-8079-F3737D61D627}" type="parTrans" cxnId="{F7E5A502-525C-4D0C-8BE6-E2A78703C643}">
      <dgm:prSet/>
      <dgm:spPr/>
      <dgm:t>
        <a:bodyPr/>
        <a:lstStyle/>
        <a:p>
          <a:endParaRPr lang="nb-NO"/>
        </a:p>
      </dgm:t>
    </dgm:pt>
    <dgm:pt modelId="{2AFEDF74-FDD1-4D9E-8429-B4DF7F2F098B}" type="sibTrans" cxnId="{F7E5A502-525C-4D0C-8BE6-E2A78703C643}">
      <dgm:prSet/>
      <dgm:spPr/>
      <dgm:t>
        <a:bodyPr/>
        <a:lstStyle/>
        <a:p>
          <a:endParaRPr lang="nb-NO"/>
        </a:p>
      </dgm:t>
    </dgm:pt>
    <dgm:pt modelId="{CFB09D42-1736-4AF4-9E9C-22B53F95EAD4}">
      <dgm:prSet phldrT="[Tekst]"/>
      <dgm:spPr/>
      <dgm:t>
        <a:bodyPr/>
        <a:lstStyle/>
        <a:p>
          <a:r>
            <a:rPr lang="nb-NO" dirty="0" smtClean="0">
              <a:latin typeface="Calibri" panose="020F0502020204030204" pitchFamily="34" charset="0"/>
              <a:cs typeface="Calibri" panose="020F0502020204030204" pitchFamily="34" charset="0"/>
            </a:rPr>
            <a:t>Fra ukompliserte problemstillinger til livstruende sykdom eller skade</a:t>
          </a:r>
          <a:endParaRPr lang="nb-NO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BEE240-CAAC-4216-B392-7DB1377C242B}" type="parTrans" cxnId="{68E9A032-F26D-4351-83FA-F598BE2887E2}">
      <dgm:prSet/>
      <dgm:spPr/>
      <dgm:t>
        <a:bodyPr/>
        <a:lstStyle/>
        <a:p>
          <a:endParaRPr lang="nb-NO"/>
        </a:p>
      </dgm:t>
    </dgm:pt>
    <dgm:pt modelId="{EBB25528-4E4E-430D-B52F-F512810A42A2}" type="sibTrans" cxnId="{68E9A032-F26D-4351-83FA-F598BE2887E2}">
      <dgm:prSet/>
      <dgm:spPr/>
      <dgm:t>
        <a:bodyPr/>
        <a:lstStyle/>
        <a:p>
          <a:endParaRPr lang="nb-NO"/>
        </a:p>
      </dgm:t>
    </dgm:pt>
    <dgm:pt modelId="{F713516A-FC8F-436F-AE76-172B971AC169}">
      <dgm:prSet phldrT="[Tekst]"/>
      <dgm:spPr/>
      <dgm:t>
        <a:bodyPr/>
        <a:lstStyle/>
        <a:p>
          <a:r>
            <a:rPr lang="nb-NO" b="1" dirty="0" smtClean="0">
              <a:latin typeface="Calibri" panose="020F0502020204030204" pitchFamily="34" charset="0"/>
              <a:cs typeface="Calibri" panose="020F0502020204030204" pitchFamily="34" charset="0"/>
            </a:rPr>
            <a:t>Uavklarte problemstillinger</a:t>
          </a:r>
          <a:endParaRPr lang="nb-NO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EB3576-F3B2-4DFA-B500-D97949E61A3B}" type="parTrans" cxnId="{0BC72774-CAC4-4421-A45B-D348C4FEBB73}">
      <dgm:prSet/>
      <dgm:spPr/>
      <dgm:t>
        <a:bodyPr/>
        <a:lstStyle/>
        <a:p>
          <a:endParaRPr lang="nb-NO"/>
        </a:p>
      </dgm:t>
    </dgm:pt>
    <dgm:pt modelId="{50795A9E-9362-46AE-B3F5-564DE0AB31CE}" type="sibTrans" cxnId="{0BC72774-CAC4-4421-A45B-D348C4FEBB73}">
      <dgm:prSet/>
      <dgm:spPr/>
      <dgm:t>
        <a:bodyPr/>
        <a:lstStyle/>
        <a:p>
          <a:endParaRPr lang="nb-NO"/>
        </a:p>
      </dgm:t>
    </dgm:pt>
    <dgm:pt modelId="{4C5CCEB2-1314-4869-B3C5-679027065A15}">
      <dgm:prSet phldrT="[Tekst]"/>
      <dgm:spPr/>
      <dgm:t>
        <a:bodyPr/>
        <a:lstStyle/>
        <a:p>
          <a:r>
            <a:rPr lang="nb-NO" b="1" dirty="0" smtClean="0">
              <a:latin typeface="Calibri" panose="020F0502020204030204" pitchFamily="34" charset="0"/>
              <a:cs typeface="Calibri" panose="020F0502020204030204" pitchFamily="34" charset="0"/>
            </a:rPr>
            <a:t>Korte møter</a:t>
          </a:r>
          <a:endParaRPr lang="nb-NO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5C9AC2-F6D9-4EE9-A459-B89BF25B36C1}" type="parTrans" cxnId="{B67BC77F-8E89-4020-82A5-A115D3116B90}">
      <dgm:prSet/>
      <dgm:spPr/>
      <dgm:t>
        <a:bodyPr/>
        <a:lstStyle/>
        <a:p>
          <a:endParaRPr lang="nb-NO"/>
        </a:p>
      </dgm:t>
    </dgm:pt>
    <dgm:pt modelId="{A21BBF55-BB5F-4D48-BA79-919CDC265D5C}" type="sibTrans" cxnId="{B67BC77F-8E89-4020-82A5-A115D3116B90}">
      <dgm:prSet/>
      <dgm:spPr/>
      <dgm:t>
        <a:bodyPr/>
        <a:lstStyle/>
        <a:p>
          <a:endParaRPr lang="nb-NO"/>
        </a:p>
      </dgm:t>
    </dgm:pt>
    <dgm:pt modelId="{943DAC1B-AA5D-4A78-B440-116B5F392249}">
      <dgm:prSet phldrT="[Tekst]"/>
      <dgm:spPr/>
      <dgm:t>
        <a:bodyPr/>
        <a:lstStyle/>
        <a:p>
          <a:r>
            <a:rPr lang="nb-NO" b="1" dirty="0" smtClean="0">
              <a:latin typeface="Calibri" panose="020F0502020204030204" pitchFamily="34" charset="0"/>
              <a:cs typeface="Calibri" panose="020F0502020204030204" pitchFamily="34" charset="0"/>
            </a:rPr>
            <a:t>Uforutsigbarhe</a:t>
          </a:r>
          <a:r>
            <a:rPr lang="nb-NO" b="1" dirty="0" smtClean="0"/>
            <a:t>t</a:t>
          </a:r>
          <a:endParaRPr lang="nb-NO" b="1" dirty="0"/>
        </a:p>
      </dgm:t>
    </dgm:pt>
    <dgm:pt modelId="{D99EFFB8-C9D6-493F-85D5-AF34157C7FC0}" type="parTrans" cxnId="{8C5A71FC-7782-45DC-B599-1329462AC686}">
      <dgm:prSet/>
      <dgm:spPr/>
      <dgm:t>
        <a:bodyPr/>
        <a:lstStyle/>
        <a:p>
          <a:endParaRPr lang="nb-NO"/>
        </a:p>
      </dgm:t>
    </dgm:pt>
    <dgm:pt modelId="{32A0CB03-A447-4A19-938F-CC2CE00379A6}" type="sibTrans" cxnId="{8C5A71FC-7782-45DC-B599-1329462AC686}">
      <dgm:prSet/>
      <dgm:spPr/>
      <dgm:t>
        <a:bodyPr/>
        <a:lstStyle/>
        <a:p>
          <a:endParaRPr lang="nb-NO"/>
        </a:p>
      </dgm:t>
    </dgm:pt>
    <dgm:pt modelId="{997F0EDD-848A-4294-AD52-B6E37E6929F9}">
      <dgm:prSet phldrT="[Tekst]"/>
      <dgm:spPr/>
      <dgm:t>
        <a:bodyPr/>
        <a:lstStyle/>
        <a:p>
          <a:r>
            <a:rPr lang="nb-NO" dirty="0" smtClean="0">
              <a:latin typeface="Calibri" panose="020F0502020204030204" pitchFamily="34" charset="0"/>
              <a:cs typeface="Calibri" panose="020F0502020204030204" pitchFamily="34" charset="0"/>
            </a:rPr>
            <a:t>Krever god </a:t>
          </a:r>
          <a:r>
            <a:rPr lang="nb-NO" b="1" dirty="0" smtClean="0">
              <a:latin typeface="Calibri" panose="020F0502020204030204" pitchFamily="34" charset="0"/>
              <a:cs typeface="Calibri" panose="020F0502020204030204" pitchFamily="34" charset="0"/>
            </a:rPr>
            <a:t>vurderingskompetanse </a:t>
          </a:r>
          <a:r>
            <a:rPr lang="nb-NO" b="0" dirty="0" smtClean="0">
              <a:latin typeface="Calibri" panose="020F0502020204030204" pitchFamily="34" charset="0"/>
              <a:cs typeface="Calibri" panose="020F0502020204030204" pitchFamily="34" charset="0"/>
            </a:rPr>
            <a:t> hos dem som møter pasienten først</a:t>
          </a:r>
          <a:endParaRPr lang="nb-NO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9C2F45-BB60-4C66-BF38-6D5CD1947FB2}" type="parTrans" cxnId="{A58C1E12-09F9-4E03-AA9E-E51BCC38D173}">
      <dgm:prSet/>
      <dgm:spPr/>
      <dgm:t>
        <a:bodyPr/>
        <a:lstStyle/>
        <a:p>
          <a:endParaRPr lang="nb-NO"/>
        </a:p>
      </dgm:t>
    </dgm:pt>
    <dgm:pt modelId="{EAF6B808-4C0B-4C59-AAC8-FA2DC8B19C7D}" type="sibTrans" cxnId="{A58C1E12-09F9-4E03-AA9E-E51BCC38D173}">
      <dgm:prSet/>
      <dgm:spPr/>
      <dgm:t>
        <a:bodyPr/>
        <a:lstStyle/>
        <a:p>
          <a:endParaRPr lang="nb-NO"/>
        </a:p>
      </dgm:t>
    </dgm:pt>
    <dgm:pt modelId="{1BDB30D2-F7AC-45C0-8082-5AD5850D3C46}">
      <dgm:prSet phldrT="[Tekst]"/>
      <dgm:spPr/>
      <dgm:t>
        <a:bodyPr/>
        <a:lstStyle/>
        <a:p>
          <a:r>
            <a:rPr lang="nb-NO" dirty="0" smtClean="0">
              <a:latin typeface="Calibri" panose="020F0502020204030204" pitchFamily="34" charset="0"/>
              <a:cs typeface="Calibri" panose="020F0502020204030204" pitchFamily="34" charset="0"/>
            </a:rPr>
            <a:t>Liten tid til å bli kjent med pasienten</a:t>
          </a:r>
          <a:endParaRPr lang="nb-NO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C45490-390A-4DF6-B6D9-63DE9D4ADFB5}" type="parTrans" cxnId="{1D6F59F2-E6A4-4D01-B661-91A621800357}">
      <dgm:prSet/>
      <dgm:spPr/>
      <dgm:t>
        <a:bodyPr/>
        <a:lstStyle/>
        <a:p>
          <a:endParaRPr lang="nb-NO"/>
        </a:p>
      </dgm:t>
    </dgm:pt>
    <dgm:pt modelId="{24448934-EB74-4EC6-8625-D3FA15BA3156}" type="sibTrans" cxnId="{1D6F59F2-E6A4-4D01-B661-91A621800357}">
      <dgm:prSet/>
      <dgm:spPr/>
      <dgm:t>
        <a:bodyPr/>
        <a:lstStyle/>
        <a:p>
          <a:endParaRPr lang="nb-NO"/>
        </a:p>
      </dgm:t>
    </dgm:pt>
    <dgm:pt modelId="{2C802DE4-0A5A-4634-9D78-DC59D0643190}">
      <dgm:prSet phldrT="[Tekst]"/>
      <dgm:spPr/>
      <dgm:t>
        <a:bodyPr/>
        <a:lstStyle/>
        <a:p>
          <a:r>
            <a:rPr lang="nb-NO" dirty="0" smtClean="0">
              <a:latin typeface="Calibri" panose="020F0502020204030204" pitchFamily="34" charset="0"/>
              <a:cs typeface="Calibri" panose="020F0502020204030204" pitchFamily="34" charset="0"/>
            </a:rPr>
            <a:t>Pasientens tilstand kan endre seg raskt</a:t>
          </a:r>
          <a:endParaRPr lang="nb-NO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AE796C-3B09-4FBD-A842-42A79D3CEE19}" type="parTrans" cxnId="{C1501C20-65E9-45BB-AFB5-8CC0AA576215}">
      <dgm:prSet/>
      <dgm:spPr/>
      <dgm:t>
        <a:bodyPr/>
        <a:lstStyle/>
        <a:p>
          <a:endParaRPr lang="nb-NO"/>
        </a:p>
      </dgm:t>
    </dgm:pt>
    <dgm:pt modelId="{857F752A-2FAD-4108-A8E4-971FAAFE050A}" type="sibTrans" cxnId="{C1501C20-65E9-45BB-AFB5-8CC0AA576215}">
      <dgm:prSet/>
      <dgm:spPr/>
      <dgm:t>
        <a:bodyPr/>
        <a:lstStyle/>
        <a:p>
          <a:endParaRPr lang="nb-NO"/>
        </a:p>
      </dgm:t>
    </dgm:pt>
    <dgm:pt modelId="{8404AF6E-9BB7-4021-A7BA-777AA4DC0D6C}" type="pres">
      <dgm:prSet presAssocID="{88C78B18-CE31-4A86-847C-8832545901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240252A5-0E98-49D3-96FD-93A3B14C26B9}" type="pres">
      <dgm:prSet presAssocID="{4A72D761-F8DF-4004-88DB-5EAC2FE33324}" presName="parentLin" presStyleCnt="0"/>
      <dgm:spPr/>
      <dgm:t>
        <a:bodyPr/>
        <a:lstStyle/>
        <a:p>
          <a:endParaRPr lang="nb-NO"/>
        </a:p>
      </dgm:t>
    </dgm:pt>
    <dgm:pt modelId="{0D0A1737-BF4A-4DA1-976B-BD4D6024B79A}" type="pres">
      <dgm:prSet presAssocID="{4A72D761-F8DF-4004-88DB-5EAC2FE33324}" presName="parentLeftMargin" presStyleLbl="node1" presStyleIdx="0" presStyleCnt="4"/>
      <dgm:spPr/>
      <dgm:t>
        <a:bodyPr/>
        <a:lstStyle/>
        <a:p>
          <a:endParaRPr lang="nb-NO"/>
        </a:p>
      </dgm:t>
    </dgm:pt>
    <dgm:pt modelId="{5518A169-22BD-46EB-B5BE-292F1656C2AC}" type="pres">
      <dgm:prSet presAssocID="{4A72D761-F8DF-4004-88DB-5EAC2FE3332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FA9F967-A4C0-4D08-A048-E9BE6EA9516D}" type="pres">
      <dgm:prSet presAssocID="{4A72D761-F8DF-4004-88DB-5EAC2FE33324}" presName="negativeSpace" presStyleCnt="0"/>
      <dgm:spPr/>
      <dgm:t>
        <a:bodyPr/>
        <a:lstStyle/>
        <a:p>
          <a:endParaRPr lang="nb-NO"/>
        </a:p>
      </dgm:t>
    </dgm:pt>
    <dgm:pt modelId="{A4D53AAE-DB04-434C-B07D-22416565A1B9}" type="pres">
      <dgm:prSet presAssocID="{4A72D761-F8DF-4004-88DB-5EAC2FE33324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0A5E321-A33F-46C1-8F87-615E8197A02F}" type="pres">
      <dgm:prSet presAssocID="{2AFEDF74-FDD1-4D9E-8429-B4DF7F2F098B}" presName="spaceBetweenRectangles" presStyleCnt="0"/>
      <dgm:spPr/>
      <dgm:t>
        <a:bodyPr/>
        <a:lstStyle/>
        <a:p>
          <a:endParaRPr lang="nb-NO"/>
        </a:p>
      </dgm:t>
    </dgm:pt>
    <dgm:pt modelId="{A1DACF8F-E098-4FA8-9646-AB1EA1E2D8C7}" type="pres">
      <dgm:prSet presAssocID="{F713516A-FC8F-436F-AE76-172B971AC169}" presName="parentLin" presStyleCnt="0"/>
      <dgm:spPr/>
      <dgm:t>
        <a:bodyPr/>
        <a:lstStyle/>
        <a:p>
          <a:endParaRPr lang="nb-NO"/>
        </a:p>
      </dgm:t>
    </dgm:pt>
    <dgm:pt modelId="{805718E7-F1C6-4351-A4FB-FF67B3B500F0}" type="pres">
      <dgm:prSet presAssocID="{F713516A-FC8F-436F-AE76-172B971AC169}" presName="parentLeftMargin" presStyleLbl="node1" presStyleIdx="0" presStyleCnt="4"/>
      <dgm:spPr/>
      <dgm:t>
        <a:bodyPr/>
        <a:lstStyle/>
        <a:p>
          <a:endParaRPr lang="nb-NO"/>
        </a:p>
      </dgm:t>
    </dgm:pt>
    <dgm:pt modelId="{AD49D108-B7D5-450A-B82C-5BDAD44C7B80}" type="pres">
      <dgm:prSet presAssocID="{F713516A-FC8F-436F-AE76-172B971AC16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4DCB487-256C-4277-93B4-0DEF9078A236}" type="pres">
      <dgm:prSet presAssocID="{F713516A-FC8F-436F-AE76-172B971AC169}" presName="negativeSpace" presStyleCnt="0"/>
      <dgm:spPr/>
      <dgm:t>
        <a:bodyPr/>
        <a:lstStyle/>
        <a:p>
          <a:endParaRPr lang="nb-NO"/>
        </a:p>
      </dgm:t>
    </dgm:pt>
    <dgm:pt modelId="{72814AEF-FA09-49B2-8789-F994E3B4EDE3}" type="pres">
      <dgm:prSet presAssocID="{F713516A-FC8F-436F-AE76-172B971AC16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A1AF7B3-E6A0-4E0D-95B0-FAD03CEB25AC}" type="pres">
      <dgm:prSet presAssocID="{50795A9E-9362-46AE-B3F5-564DE0AB31CE}" presName="spaceBetweenRectangles" presStyleCnt="0"/>
      <dgm:spPr/>
      <dgm:t>
        <a:bodyPr/>
        <a:lstStyle/>
        <a:p>
          <a:endParaRPr lang="nb-NO"/>
        </a:p>
      </dgm:t>
    </dgm:pt>
    <dgm:pt modelId="{E10AA498-F25F-44B2-B0EA-1FF0A5CED8EA}" type="pres">
      <dgm:prSet presAssocID="{4C5CCEB2-1314-4869-B3C5-679027065A15}" presName="parentLin" presStyleCnt="0"/>
      <dgm:spPr/>
      <dgm:t>
        <a:bodyPr/>
        <a:lstStyle/>
        <a:p>
          <a:endParaRPr lang="nb-NO"/>
        </a:p>
      </dgm:t>
    </dgm:pt>
    <dgm:pt modelId="{368F21BB-0FD7-419F-9516-1289DE5E7882}" type="pres">
      <dgm:prSet presAssocID="{4C5CCEB2-1314-4869-B3C5-679027065A15}" presName="parentLeftMargin" presStyleLbl="node1" presStyleIdx="1" presStyleCnt="4"/>
      <dgm:spPr/>
      <dgm:t>
        <a:bodyPr/>
        <a:lstStyle/>
        <a:p>
          <a:endParaRPr lang="nb-NO"/>
        </a:p>
      </dgm:t>
    </dgm:pt>
    <dgm:pt modelId="{AAC990F3-3040-4B43-818C-5C197ADC4566}" type="pres">
      <dgm:prSet presAssocID="{4C5CCEB2-1314-4869-B3C5-679027065A1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30A31E7-077E-45EA-A55D-7EA37CCDD4BA}" type="pres">
      <dgm:prSet presAssocID="{4C5CCEB2-1314-4869-B3C5-679027065A15}" presName="negativeSpace" presStyleCnt="0"/>
      <dgm:spPr/>
      <dgm:t>
        <a:bodyPr/>
        <a:lstStyle/>
        <a:p>
          <a:endParaRPr lang="nb-NO"/>
        </a:p>
      </dgm:t>
    </dgm:pt>
    <dgm:pt modelId="{E23F7650-2C61-4CF9-98F5-F22021CB6B57}" type="pres">
      <dgm:prSet presAssocID="{4C5CCEB2-1314-4869-B3C5-679027065A1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9101EEE-12CE-4E8E-8C1A-D220B800C86C}" type="pres">
      <dgm:prSet presAssocID="{A21BBF55-BB5F-4D48-BA79-919CDC265D5C}" presName="spaceBetweenRectangles" presStyleCnt="0"/>
      <dgm:spPr/>
      <dgm:t>
        <a:bodyPr/>
        <a:lstStyle/>
        <a:p>
          <a:endParaRPr lang="nb-NO"/>
        </a:p>
      </dgm:t>
    </dgm:pt>
    <dgm:pt modelId="{C8A20C10-07EB-42DE-B1C9-62CD6CC98062}" type="pres">
      <dgm:prSet presAssocID="{943DAC1B-AA5D-4A78-B440-116B5F392249}" presName="parentLin" presStyleCnt="0"/>
      <dgm:spPr/>
      <dgm:t>
        <a:bodyPr/>
        <a:lstStyle/>
        <a:p>
          <a:endParaRPr lang="nb-NO"/>
        </a:p>
      </dgm:t>
    </dgm:pt>
    <dgm:pt modelId="{DDB2A7AA-D2DA-4060-8947-3391CF5A0FE3}" type="pres">
      <dgm:prSet presAssocID="{943DAC1B-AA5D-4A78-B440-116B5F392249}" presName="parentLeftMargin" presStyleLbl="node1" presStyleIdx="2" presStyleCnt="4"/>
      <dgm:spPr/>
      <dgm:t>
        <a:bodyPr/>
        <a:lstStyle/>
        <a:p>
          <a:endParaRPr lang="nb-NO"/>
        </a:p>
      </dgm:t>
    </dgm:pt>
    <dgm:pt modelId="{E7B4256F-79E5-4B51-A206-49AB29EBB6C5}" type="pres">
      <dgm:prSet presAssocID="{943DAC1B-AA5D-4A78-B440-116B5F39224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DEE4276-8220-43D5-991B-17FEEE1CA8AD}" type="pres">
      <dgm:prSet presAssocID="{943DAC1B-AA5D-4A78-B440-116B5F392249}" presName="negativeSpace" presStyleCnt="0"/>
      <dgm:spPr/>
      <dgm:t>
        <a:bodyPr/>
        <a:lstStyle/>
        <a:p>
          <a:endParaRPr lang="nb-NO"/>
        </a:p>
      </dgm:t>
    </dgm:pt>
    <dgm:pt modelId="{45D800E1-3681-4CD6-8FA4-C4779C3F9B35}" type="pres">
      <dgm:prSet presAssocID="{943DAC1B-AA5D-4A78-B440-116B5F39224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064152D2-29A6-45B5-BF97-32BC449ADE8F}" type="presOf" srcId="{F713516A-FC8F-436F-AE76-172B971AC169}" destId="{805718E7-F1C6-4351-A4FB-FF67B3B500F0}" srcOrd="0" destOrd="0" presId="urn:microsoft.com/office/officeart/2005/8/layout/list1"/>
    <dgm:cxn modelId="{68E9A032-F26D-4351-83FA-F598BE2887E2}" srcId="{4A72D761-F8DF-4004-88DB-5EAC2FE33324}" destId="{CFB09D42-1736-4AF4-9E9C-22B53F95EAD4}" srcOrd="0" destOrd="0" parTransId="{60BEE240-CAAC-4216-B392-7DB1377C242B}" sibTransId="{EBB25528-4E4E-430D-B52F-F512810A42A2}"/>
    <dgm:cxn modelId="{774BC363-B6D4-499A-8C85-9C02974E3861}" type="presOf" srcId="{1BDB30D2-F7AC-45C0-8082-5AD5850D3C46}" destId="{E23F7650-2C61-4CF9-98F5-F22021CB6B57}" srcOrd="0" destOrd="0" presId="urn:microsoft.com/office/officeart/2005/8/layout/list1"/>
    <dgm:cxn modelId="{F7DCBDBD-CDEC-4C1F-AE72-D189FF8260B0}" type="presOf" srcId="{943DAC1B-AA5D-4A78-B440-116B5F392249}" destId="{E7B4256F-79E5-4B51-A206-49AB29EBB6C5}" srcOrd="1" destOrd="0" presId="urn:microsoft.com/office/officeart/2005/8/layout/list1"/>
    <dgm:cxn modelId="{B024245F-8CAE-418E-9E40-F94E95E42455}" type="presOf" srcId="{F713516A-FC8F-436F-AE76-172B971AC169}" destId="{AD49D108-B7D5-450A-B82C-5BDAD44C7B80}" srcOrd="1" destOrd="0" presId="urn:microsoft.com/office/officeart/2005/8/layout/list1"/>
    <dgm:cxn modelId="{BC2DD11F-0B95-4965-B929-160B1CAC9D46}" type="presOf" srcId="{4A72D761-F8DF-4004-88DB-5EAC2FE33324}" destId="{5518A169-22BD-46EB-B5BE-292F1656C2AC}" srcOrd="1" destOrd="0" presId="urn:microsoft.com/office/officeart/2005/8/layout/list1"/>
    <dgm:cxn modelId="{8F01085D-0005-4241-8B91-8D18FF0FB4A9}" type="presOf" srcId="{4C5CCEB2-1314-4869-B3C5-679027065A15}" destId="{AAC990F3-3040-4B43-818C-5C197ADC4566}" srcOrd="1" destOrd="0" presId="urn:microsoft.com/office/officeart/2005/8/layout/list1"/>
    <dgm:cxn modelId="{B67BC77F-8E89-4020-82A5-A115D3116B90}" srcId="{88C78B18-CE31-4A86-847C-8832545901E8}" destId="{4C5CCEB2-1314-4869-B3C5-679027065A15}" srcOrd="2" destOrd="0" parTransId="{DD5C9AC2-F6D9-4EE9-A459-B89BF25B36C1}" sibTransId="{A21BBF55-BB5F-4D48-BA79-919CDC265D5C}"/>
    <dgm:cxn modelId="{514F40D9-CE5D-4333-A2C4-95408770D690}" type="presOf" srcId="{CFB09D42-1736-4AF4-9E9C-22B53F95EAD4}" destId="{A4D53AAE-DB04-434C-B07D-22416565A1B9}" srcOrd="0" destOrd="0" presId="urn:microsoft.com/office/officeart/2005/8/layout/list1"/>
    <dgm:cxn modelId="{A58C1E12-09F9-4E03-AA9E-E51BCC38D173}" srcId="{F713516A-FC8F-436F-AE76-172B971AC169}" destId="{997F0EDD-848A-4294-AD52-B6E37E6929F9}" srcOrd="0" destOrd="0" parTransId="{A59C2F45-BB60-4C66-BF38-6D5CD1947FB2}" sibTransId="{EAF6B808-4C0B-4C59-AAC8-FA2DC8B19C7D}"/>
    <dgm:cxn modelId="{0BC72774-CAC4-4421-A45B-D348C4FEBB73}" srcId="{88C78B18-CE31-4A86-847C-8832545901E8}" destId="{F713516A-FC8F-436F-AE76-172B971AC169}" srcOrd="1" destOrd="0" parTransId="{8EEB3576-F3B2-4DFA-B500-D97949E61A3B}" sibTransId="{50795A9E-9362-46AE-B3F5-564DE0AB31CE}"/>
    <dgm:cxn modelId="{25437D26-3148-4574-9444-89CC99E76511}" type="presOf" srcId="{4A72D761-F8DF-4004-88DB-5EAC2FE33324}" destId="{0D0A1737-BF4A-4DA1-976B-BD4D6024B79A}" srcOrd="0" destOrd="0" presId="urn:microsoft.com/office/officeart/2005/8/layout/list1"/>
    <dgm:cxn modelId="{1D6F59F2-E6A4-4D01-B661-91A621800357}" srcId="{4C5CCEB2-1314-4869-B3C5-679027065A15}" destId="{1BDB30D2-F7AC-45C0-8082-5AD5850D3C46}" srcOrd="0" destOrd="0" parTransId="{DFC45490-390A-4DF6-B6D9-63DE9D4ADFB5}" sibTransId="{24448934-EB74-4EC6-8625-D3FA15BA3156}"/>
    <dgm:cxn modelId="{8D84A302-A959-4169-95D2-24DF1E5E15C0}" type="presOf" srcId="{2C802DE4-0A5A-4634-9D78-DC59D0643190}" destId="{45D800E1-3681-4CD6-8FA4-C4779C3F9B35}" srcOrd="0" destOrd="0" presId="urn:microsoft.com/office/officeart/2005/8/layout/list1"/>
    <dgm:cxn modelId="{F7E5A502-525C-4D0C-8BE6-E2A78703C643}" srcId="{88C78B18-CE31-4A86-847C-8832545901E8}" destId="{4A72D761-F8DF-4004-88DB-5EAC2FE33324}" srcOrd="0" destOrd="0" parTransId="{BF4F7933-A073-4B89-8079-F3737D61D627}" sibTransId="{2AFEDF74-FDD1-4D9E-8429-B4DF7F2F098B}"/>
    <dgm:cxn modelId="{D7C88F50-C481-4787-9A58-39D4A8804C3C}" type="presOf" srcId="{4C5CCEB2-1314-4869-B3C5-679027065A15}" destId="{368F21BB-0FD7-419F-9516-1289DE5E7882}" srcOrd="0" destOrd="0" presId="urn:microsoft.com/office/officeart/2005/8/layout/list1"/>
    <dgm:cxn modelId="{E12016FA-1D7C-4509-9FC4-E5A00A03B036}" type="presOf" srcId="{997F0EDD-848A-4294-AD52-B6E37E6929F9}" destId="{72814AEF-FA09-49B2-8789-F994E3B4EDE3}" srcOrd="0" destOrd="0" presId="urn:microsoft.com/office/officeart/2005/8/layout/list1"/>
    <dgm:cxn modelId="{8C5A71FC-7782-45DC-B599-1329462AC686}" srcId="{88C78B18-CE31-4A86-847C-8832545901E8}" destId="{943DAC1B-AA5D-4A78-B440-116B5F392249}" srcOrd="3" destOrd="0" parTransId="{D99EFFB8-C9D6-493F-85D5-AF34157C7FC0}" sibTransId="{32A0CB03-A447-4A19-938F-CC2CE00379A6}"/>
    <dgm:cxn modelId="{2FF94E88-448C-4BE3-91B2-1565A2E6E1C0}" type="presOf" srcId="{943DAC1B-AA5D-4A78-B440-116B5F392249}" destId="{DDB2A7AA-D2DA-4060-8947-3391CF5A0FE3}" srcOrd="0" destOrd="0" presId="urn:microsoft.com/office/officeart/2005/8/layout/list1"/>
    <dgm:cxn modelId="{4306B3B4-6DBC-44D7-8FDC-CB485E9CCCDA}" type="presOf" srcId="{88C78B18-CE31-4A86-847C-8832545901E8}" destId="{8404AF6E-9BB7-4021-A7BA-777AA4DC0D6C}" srcOrd="0" destOrd="0" presId="urn:microsoft.com/office/officeart/2005/8/layout/list1"/>
    <dgm:cxn modelId="{C1501C20-65E9-45BB-AFB5-8CC0AA576215}" srcId="{943DAC1B-AA5D-4A78-B440-116B5F392249}" destId="{2C802DE4-0A5A-4634-9D78-DC59D0643190}" srcOrd="0" destOrd="0" parTransId="{6DAE796C-3B09-4FBD-A842-42A79D3CEE19}" sibTransId="{857F752A-2FAD-4108-A8E4-971FAAFE050A}"/>
    <dgm:cxn modelId="{A7763D32-5128-4BF4-BFC1-32E1A0E21D83}" type="presParOf" srcId="{8404AF6E-9BB7-4021-A7BA-777AA4DC0D6C}" destId="{240252A5-0E98-49D3-96FD-93A3B14C26B9}" srcOrd="0" destOrd="0" presId="urn:microsoft.com/office/officeart/2005/8/layout/list1"/>
    <dgm:cxn modelId="{40BF00E3-A5EB-4295-87FF-1F220E426894}" type="presParOf" srcId="{240252A5-0E98-49D3-96FD-93A3B14C26B9}" destId="{0D0A1737-BF4A-4DA1-976B-BD4D6024B79A}" srcOrd="0" destOrd="0" presId="urn:microsoft.com/office/officeart/2005/8/layout/list1"/>
    <dgm:cxn modelId="{589B62E1-646D-4889-B068-44B6C8B3BA3C}" type="presParOf" srcId="{240252A5-0E98-49D3-96FD-93A3B14C26B9}" destId="{5518A169-22BD-46EB-B5BE-292F1656C2AC}" srcOrd="1" destOrd="0" presId="urn:microsoft.com/office/officeart/2005/8/layout/list1"/>
    <dgm:cxn modelId="{044BF539-CD4F-4610-A2F0-9234A2697534}" type="presParOf" srcId="{8404AF6E-9BB7-4021-A7BA-777AA4DC0D6C}" destId="{FFA9F967-A4C0-4D08-A048-E9BE6EA9516D}" srcOrd="1" destOrd="0" presId="urn:microsoft.com/office/officeart/2005/8/layout/list1"/>
    <dgm:cxn modelId="{0FA53440-C5BC-4012-93C2-E52B92DFD293}" type="presParOf" srcId="{8404AF6E-9BB7-4021-A7BA-777AA4DC0D6C}" destId="{A4D53AAE-DB04-434C-B07D-22416565A1B9}" srcOrd="2" destOrd="0" presId="urn:microsoft.com/office/officeart/2005/8/layout/list1"/>
    <dgm:cxn modelId="{222AB55C-9657-493A-AC49-725F8E24EAF8}" type="presParOf" srcId="{8404AF6E-9BB7-4021-A7BA-777AA4DC0D6C}" destId="{70A5E321-A33F-46C1-8F87-615E8197A02F}" srcOrd="3" destOrd="0" presId="urn:microsoft.com/office/officeart/2005/8/layout/list1"/>
    <dgm:cxn modelId="{A829A79D-4B20-4F06-978B-25267F25EFC9}" type="presParOf" srcId="{8404AF6E-9BB7-4021-A7BA-777AA4DC0D6C}" destId="{A1DACF8F-E098-4FA8-9646-AB1EA1E2D8C7}" srcOrd="4" destOrd="0" presId="urn:microsoft.com/office/officeart/2005/8/layout/list1"/>
    <dgm:cxn modelId="{65285DCB-5158-45AD-9583-96F5812B5793}" type="presParOf" srcId="{A1DACF8F-E098-4FA8-9646-AB1EA1E2D8C7}" destId="{805718E7-F1C6-4351-A4FB-FF67B3B500F0}" srcOrd="0" destOrd="0" presId="urn:microsoft.com/office/officeart/2005/8/layout/list1"/>
    <dgm:cxn modelId="{65F28A32-377B-46E6-A49F-36BA9530D84C}" type="presParOf" srcId="{A1DACF8F-E098-4FA8-9646-AB1EA1E2D8C7}" destId="{AD49D108-B7D5-450A-B82C-5BDAD44C7B80}" srcOrd="1" destOrd="0" presId="urn:microsoft.com/office/officeart/2005/8/layout/list1"/>
    <dgm:cxn modelId="{427EEA1E-7554-41D0-BFA2-337B6653EAAE}" type="presParOf" srcId="{8404AF6E-9BB7-4021-A7BA-777AA4DC0D6C}" destId="{94DCB487-256C-4277-93B4-0DEF9078A236}" srcOrd="5" destOrd="0" presId="urn:microsoft.com/office/officeart/2005/8/layout/list1"/>
    <dgm:cxn modelId="{0FCE7AC0-9BF8-4849-A3BC-B4BD3FA129E5}" type="presParOf" srcId="{8404AF6E-9BB7-4021-A7BA-777AA4DC0D6C}" destId="{72814AEF-FA09-49B2-8789-F994E3B4EDE3}" srcOrd="6" destOrd="0" presId="urn:microsoft.com/office/officeart/2005/8/layout/list1"/>
    <dgm:cxn modelId="{F886A2BE-929E-4DD3-A75F-062960C44B65}" type="presParOf" srcId="{8404AF6E-9BB7-4021-A7BA-777AA4DC0D6C}" destId="{8A1AF7B3-E6A0-4E0D-95B0-FAD03CEB25AC}" srcOrd="7" destOrd="0" presId="urn:microsoft.com/office/officeart/2005/8/layout/list1"/>
    <dgm:cxn modelId="{45683034-3FEE-478B-AC2C-26981184F355}" type="presParOf" srcId="{8404AF6E-9BB7-4021-A7BA-777AA4DC0D6C}" destId="{E10AA498-F25F-44B2-B0EA-1FF0A5CED8EA}" srcOrd="8" destOrd="0" presId="urn:microsoft.com/office/officeart/2005/8/layout/list1"/>
    <dgm:cxn modelId="{34207AD4-07E0-409D-B2E9-9D4E7FCE3E96}" type="presParOf" srcId="{E10AA498-F25F-44B2-B0EA-1FF0A5CED8EA}" destId="{368F21BB-0FD7-419F-9516-1289DE5E7882}" srcOrd="0" destOrd="0" presId="urn:microsoft.com/office/officeart/2005/8/layout/list1"/>
    <dgm:cxn modelId="{8B80E1A4-2AB1-4853-9AA8-7498155A16D9}" type="presParOf" srcId="{E10AA498-F25F-44B2-B0EA-1FF0A5CED8EA}" destId="{AAC990F3-3040-4B43-818C-5C197ADC4566}" srcOrd="1" destOrd="0" presId="urn:microsoft.com/office/officeart/2005/8/layout/list1"/>
    <dgm:cxn modelId="{71619319-908E-4C4A-9C3F-197CB6E92F26}" type="presParOf" srcId="{8404AF6E-9BB7-4021-A7BA-777AA4DC0D6C}" destId="{530A31E7-077E-45EA-A55D-7EA37CCDD4BA}" srcOrd="9" destOrd="0" presId="urn:microsoft.com/office/officeart/2005/8/layout/list1"/>
    <dgm:cxn modelId="{A0FF9C8E-9455-42C4-8A17-5701FE3BA4C7}" type="presParOf" srcId="{8404AF6E-9BB7-4021-A7BA-777AA4DC0D6C}" destId="{E23F7650-2C61-4CF9-98F5-F22021CB6B57}" srcOrd="10" destOrd="0" presId="urn:microsoft.com/office/officeart/2005/8/layout/list1"/>
    <dgm:cxn modelId="{02AA9488-4180-4E1F-91BF-83F79AD86308}" type="presParOf" srcId="{8404AF6E-9BB7-4021-A7BA-777AA4DC0D6C}" destId="{49101EEE-12CE-4E8E-8C1A-D220B800C86C}" srcOrd="11" destOrd="0" presId="urn:microsoft.com/office/officeart/2005/8/layout/list1"/>
    <dgm:cxn modelId="{3F0A057B-8C44-45BE-A2E4-1CE6B1A84392}" type="presParOf" srcId="{8404AF6E-9BB7-4021-A7BA-777AA4DC0D6C}" destId="{C8A20C10-07EB-42DE-B1C9-62CD6CC98062}" srcOrd="12" destOrd="0" presId="urn:microsoft.com/office/officeart/2005/8/layout/list1"/>
    <dgm:cxn modelId="{44D67DC0-BF07-47F2-9E45-BE4B26064B72}" type="presParOf" srcId="{C8A20C10-07EB-42DE-B1C9-62CD6CC98062}" destId="{DDB2A7AA-D2DA-4060-8947-3391CF5A0FE3}" srcOrd="0" destOrd="0" presId="urn:microsoft.com/office/officeart/2005/8/layout/list1"/>
    <dgm:cxn modelId="{A191FDCF-2833-4F40-A099-400C6574B40C}" type="presParOf" srcId="{C8A20C10-07EB-42DE-B1C9-62CD6CC98062}" destId="{E7B4256F-79E5-4B51-A206-49AB29EBB6C5}" srcOrd="1" destOrd="0" presId="urn:microsoft.com/office/officeart/2005/8/layout/list1"/>
    <dgm:cxn modelId="{E1BBA305-D210-4C39-AE58-BEBA01F2C460}" type="presParOf" srcId="{8404AF6E-9BB7-4021-A7BA-777AA4DC0D6C}" destId="{4DEE4276-8220-43D5-991B-17FEEE1CA8AD}" srcOrd="13" destOrd="0" presId="urn:microsoft.com/office/officeart/2005/8/layout/list1"/>
    <dgm:cxn modelId="{D8FEA011-F54C-4DD1-9D32-1B3A089631A0}" type="presParOf" srcId="{8404AF6E-9BB7-4021-A7BA-777AA4DC0D6C}" destId="{45D800E1-3681-4CD6-8FA4-C4779C3F9B3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96F7C7-9144-4E34-9F8A-DFD63D7F9192}" type="doc">
      <dgm:prSet loTypeId="urn:microsoft.com/office/officeart/2005/8/layout/list1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nb-NO"/>
        </a:p>
      </dgm:t>
    </dgm:pt>
    <dgm:pt modelId="{04C59905-B0BC-4E2F-A2B5-49B79235776C}">
      <dgm:prSet phldrT="[Tekst]" custT="1"/>
      <dgm:spPr/>
      <dgm:t>
        <a:bodyPr/>
        <a:lstStyle/>
        <a:p>
          <a:r>
            <a:rPr lang="nb-NO" sz="2000" b="1" dirty="0" smtClean="0">
              <a:latin typeface="Calibri" panose="020F0502020204030204" pitchFamily="34" charset="0"/>
            </a:rPr>
            <a:t>Mange overføringer mellom ulike aktører gir risiko for feil.</a:t>
          </a:r>
          <a:endParaRPr lang="nb-NO" sz="2000" dirty="0"/>
        </a:p>
      </dgm:t>
    </dgm:pt>
    <dgm:pt modelId="{2912200A-357C-4028-964F-E5A50B460935}" type="parTrans" cxnId="{D434BEB4-1B76-4984-BE55-467519370B33}">
      <dgm:prSet/>
      <dgm:spPr/>
      <dgm:t>
        <a:bodyPr/>
        <a:lstStyle/>
        <a:p>
          <a:endParaRPr lang="nb-NO"/>
        </a:p>
      </dgm:t>
    </dgm:pt>
    <dgm:pt modelId="{6FBEDA4E-AEBB-410C-BCA7-1346930831C5}" type="sibTrans" cxnId="{D434BEB4-1B76-4984-BE55-467519370B33}">
      <dgm:prSet/>
      <dgm:spPr/>
      <dgm:t>
        <a:bodyPr/>
        <a:lstStyle/>
        <a:p>
          <a:endParaRPr lang="nb-NO"/>
        </a:p>
      </dgm:t>
    </dgm:pt>
    <dgm:pt modelId="{FFC0C751-D0F3-4F00-9444-E842DCA2B5B3}">
      <dgm:prSet custT="1"/>
      <dgm:spPr/>
      <dgm:t>
        <a:bodyPr/>
        <a:lstStyle/>
        <a:p>
          <a:r>
            <a:rPr lang="nb-NO" sz="2000" dirty="0" smtClean="0">
              <a:latin typeface="Calibri" panose="020F0502020204030204" pitchFamily="34" charset="0"/>
            </a:rPr>
            <a:t>et </a:t>
          </a:r>
          <a:r>
            <a:rPr lang="nb-NO" sz="2000" b="1" dirty="0" smtClean="0">
              <a:latin typeface="Calibri" panose="020F0502020204030204" pitchFamily="34" charset="0"/>
            </a:rPr>
            <a:t>felles språk </a:t>
          </a:r>
          <a:r>
            <a:rPr lang="nb-NO" sz="2000" dirty="0" smtClean="0">
              <a:latin typeface="Calibri" panose="020F0502020204030204" pitchFamily="34" charset="0"/>
            </a:rPr>
            <a:t>for å formidle pasientens tilstand.</a:t>
          </a:r>
        </a:p>
      </dgm:t>
    </dgm:pt>
    <dgm:pt modelId="{CA01A76D-D575-4764-B41D-885C8281AE30}" type="parTrans" cxnId="{43F7BCD8-D574-4ABA-B3EC-2D2F6EF3C438}">
      <dgm:prSet/>
      <dgm:spPr/>
      <dgm:t>
        <a:bodyPr/>
        <a:lstStyle/>
        <a:p>
          <a:endParaRPr lang="nb-NO"/>
        </a:p>
      </dgm:t>
    </dgm:pt>
    <dgm:pt modelId="{D62100CA-6149-438B-8C41-47E16FA3ED38}" type="sibTrans" cxnId="{43F7BCD8-D574-4ABA-B3EC-2D2F6EF3C438}">
      <dgm:prSet/>
      <dgm:spPr/>
      <dgm:t>
        <a:bodyPr/>
        <a:lstStyle/>
        <a:p>
          <a:endParaRPr lang="nb-NO"/>
        </a:p>
      </dgm:t>
    </dgm:pt>
    <dgm:pt modelId="{F4410D71-A9FD-4566-8132-05AE7EB69971}">
      <dgm:prSet phldrT="[Tekst]" custT="1"/>
      <dgm:spPr/>
      <dgm:t>
        <a:bodyPr/>
        <a:lstStyle/>
        <a:p>
          <a:r>
            <a:rPr lang="nb-NO" sz="2000" dirty="0" smtClean="0">
              <a:latin typeface="Calibri" panose="020F0502020204030204" pitchFamily="34" charset="0"/>
            </a:rPr>
            <a:t>å fange opp </a:t>
          </a:r>
          <a:r>
            <a:rPr lang="nb-NO" sz="2000" b="1" dirty="0" smtClean="0">
              <a:latin typeface="Calibri" panose="020F0502020204030204" pitchFamily="34" charset="0"/>
            </a:rPr>
            <a:t>tegn på alvorlig sykdom/skade </a:t>
          </a:r>
          <a:r>
            <a:rPr lang="nb-NO" sz="2000" dirty="0" smtClean="0">
              <a:latin typeface="Calibri" panose="020F0502020204030204" pitchFamily="34" charset="0"/>
            </a:rPr>
            <a:t>og </a:t>
          </a:r>
          <a:r>
            <a:rPr lang="nb-NO" sz="2000" b="1" dirty="0" smtClean="0">
              <a:latin typeface="Calibri" panose="020F0502020204030204" pitchFamily="34" charset="0"/>
            </a:rPr>
            <a:t>endringer</a:t>
          </a:r>
          <a:r>
            <a:rPr lang="nb-NO" sz="2000" dirty="0" smtClean="0">
              <a:latin typeface="Calibri" panose="020F0502020204030204" pitchFamily="34" charset="0"/>
            </a:rPr>
            <a:t> i pasientens tilstand. </a:t>
          </a:r>
          <a:endParaRPr lang="nb-NO" sz="2000" dirty="0"/>
        </a:p>
      </dgm:t>
    </dgm:pt>
    <dgm:pt modelId="{F676AA6F-53EF-46BA-93C5-BC8DF169D460}" type="parTrans" cxnId="{67716597-5259-422F-86E1-8264EE1871A3}">
      <dgm:prSet/>
      <dgm:spPr/>
      <dgm:t>
        <a:bodyPr/>
        <a:lstStyle/>
        <a:p>
          <a:endParaRPr lang="nb-NO"/>
        </a:p>
      </dgm:t>
    </dgm:pt>
    <dgm:pt modelId="{0931FBB6-1D74-430E-A921-397FD32C4EDC}" type="sibTrans" cxnId="{67716597-5259-422F-86E1-8264EE1871A3}">
      <dgm:prSet/>
      <dgm:spPr/>
      <dgm:t>
        <a:bodyPr/>
        <a:lstStyle/>
        <a:p>
          <a:endParaRPr lang="nb-NO"/>
        </a:p>
      </dgm:t>
    </dgm:pt>
    <dgm:pt modelId="{05162BC8-4C7D-40C8-85D2-5559852A64C4}">
      <dgm:prSet phldrT="[Tekst]" custT="1"/>
      <dgm:spPr/>
      <dgm:t>
        <a:bodyPr/>
        <a:lstStyle/>
        <a:p>
          <a:r>
            <a:rPr lang="nb-NO" sz="2000" b="1" dirty="0" smtClean="0">
              <a:latin typeface="Calibri" panose="020F0502020204030204" pitchFamily="34" charset="0"/>
            </a:rPr>
            <a:t>Et felles forståelsesgrunnlag </a:t>
          </a:r>
          <a:r>
            <a:rPr lang="nb-NO" sz="2000" b="0" dirty="0" smtClean="0">
              <a:latin typeface="Calibri" panose="020F0502020204030204" pitchFamily="34" charset="0"/>
            </a:rPr>
            <a:t>for å beskrive pasientens tilstand er viktig.</a:t>
          </a:r>
          <a:endParaRPr lang="nb-NO" sz="2000" dirty="0"/>
        </a:p>
      </dgm:t>
    </dgm:pt>
    <dgm:pt modelId="{FF2B9F44-1D96-4416-BFB2-3B51C4047A9A}" type="parTrans" cxnId="{FBBFB841-3339-4D57-A5F1-18CC56106638}">
      <dgm:prSet/>
      <dgm:spPr/>
      <dgm:t>
        <a:bodyPr/>
        <a:lstStyle/>
        <a:p>
          <a:endParaRPr lang="nb-NO"/>
        </a:p>
      </dgm:t>
    </dgm:pt>
    <dgm:pt modelId="{C487F7BA-47F7-4331-A952-404E677C2C6D}" type="sibTrans" cxnId="{FBBFB841-3339-4D57-A5F1-18CC56106638}">
      <dgm:prSet/>
      <dgm:spPr/>
      <dgm:t>
        <a:bodyPr/>
        <a:lstStyle/>
        <a:p>
          <a:endParaRPr lang="nb-NO"/>
        </a:p>
      </dgm:t>
    </dgm:pt>
    <dgm:pt modelId="{E3CDC7EB-7E22-4047-8565-6F5CE88AE2EF}">
      <dgm:prSet phldrT="[Tekst]" custT="1"/>
      <dgm:spPr/>
      <dgm:t>
        <a:bodyPr/>
        <a:lstStyle/>
        <a:p>
          <a:r>
            <a:rPr lang="nb-NO" sz="2000" b="1" dirty="0" smtClean="0">
              <a:latin typeface="Calibri" panose="020F0502020204030204" pitchFamily="34" charset="0"/>
            </a:rPr>
            <a:t>En mer systematisk vurdering </a:t>
          </a:r>
          <a:r>
            <a:rPr lang="nb-NO" sz="2000" dirty="0" smtClean="0">
              <a:latin typeface="Calibri" panose="020F0502020204030204" pitchFamily="34" charset="0"/>
            </a:rPr>
            <a:t>av pasienten gir grunnlag for:</a:t>
          </a:r>
          <a:endParaRPr lang="nb-NO" sz="2000" dirty="0"/>
        </a:p>
      </dgm:t>
    </dgm:pt>
    <dgm:pt modelId="{42846A92-CF46-46D3-BB2E-479B75DE2C9C}" type="parTrans" cxnId="{25EF5B3B-9455-49EE-8FF8-8C360DF2D388}">
      <dgm:prSet/>
      <dgm:spPr/>
      <dgm:t>
        <a:bodyPr/>
        <a:lstStyle/>
        <a:p>
          <a:endParaRPr lang="nb-NO"/>
        </a:p>
      </dgm:t>
    </dgm:pt>
    <dgm:pt modelId="{D60F2B97-5CC8-4A7E-821B-6B4DD9660304}" type="sibTrans" cxnId="{25EF5B3B-9455-49EE-8FF8-8C360DF2D388}">
      <dgm:prSet/>
      <dgm:spPr/>
      <dgm:t>
        <a:bodyPr/>
        <a:lstStyle/>
        <a:p>
          <a:endParaRPr lang="nb-NO"/>
        </a:p>
      </dgm:t>
    </dgm:pt>
    <dgm:pt modelId="{E4BDDD7A-E1CC-4A03-B091-87EFBEA1B7C0}" type="pres">
      <dgm:prSet presAssocID="{E296F7C7-9144-4E34-9F8A-DFD63D7F91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D72D0D6B-6593-42E1-A284-7B1393B925F8}" type="pres">
      <dgm:prSet presAssocID="{04C59905-B0BC-4E2F-A2B5-49B79235776C}" presName="parentLin" presStyleCnt="0"/>
      <dgm:spPr/>
      <dgm:t>
        <a:bodyPr/>
        <a:lstStyle/>
        <a:p>
          <a:endParaRPr lang="nb-NO"/>
        </a:p>
      </dgm:t>
    </dgm:pt>
    <dgm:pt modelId="{9E5A22A2-E980-4184-B014-E74A1525746C}" type="pres">
      <dgm:prSet presAssocID="{04C59905-B0BC-4E2F-A2B5-49B79235776C}" presName="parentLeftMargin" presStyleLbl="node1" presStyleIdx="0" presStyleCnt="3"/>
      <dgm:spPr/>
      <dgm:t>
        <a:bodyPr/>
        <a:lstStyle/>
        <a:p>
          <a:endParaRPr lang="nb-NO"/>
        </a:p>
      </dgm:t>
    </dgm:pt>
    <dgm:pt modelId="{37AF2709-AA8A-438A-84FC-EB2C73AF5B79}" type="pres">
      <dgm:prSet presAssocID="{04C59905-B0BC-4E2F-A2B5-49B79235776C}" presName="parentText" presStyleLbl="node1" presStyleIdx="0" presStyleCnt="3" custScaleX="136570" custScaleY="119551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F513440-5373-4B35-B286-5161263DD4DF}" type="pres">
      <dgm:prSet presAssocID="{04C59905-B0BC-4E2F-A2B5-49B79235776C}" presName="negativeSpace" presStyleCnt="0"/>
      <dgm:spPr/>
      <dgm:t>
        <a:bodyPr/>
        <a:lstStyle/>
        <a:p>
          <a:endParaRPr lang="nb-NO"/>
        </a:p>
      </dgm:t>
    </dgm:pt>
    <dgm:pt modelId="{86B4FEB3-12E2-41BD-BCB0-B132C29B7C69}" type="pres">
      <dgm:prSet presAssocID="{04C59905-B0BC-4E2F-A2B5-49B79235776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71812B5-8D32-4216-BB48-C766FCEC8A96}" type="pres">
      <dgm:prSet presAssocID="{6FBEDA4E-AEBB-410C-BCA7-1346930831C5}" presName="spaceBetweenRectangles" presStyleCnt="0"/>
      <dgm:spPr/>
      <dgm:t>
        <a:bodyPr/>
        <a:lstStyle/>
        <a:p>
          <a:endParaRPr lang="nb-NO"/>
        </a:p>
      </dgm:t>
    </dgm:pt>
    <dgm:pt modelId="{84A06CF5-E14B-44D5-90C8-21C2ADE800D8}" type="pres">
      <dgm:prSet presAssocID="{05162BC8-4C7D-40C8-85D2-5559852A64C4}" presName="parentLin" presStyleCnt="0"/>
      <dgm:spPr/>
      <dgm:t>
        <a:bodyPr/>
        <a:lstStyle/>
        <a:p>
          <a:endParaRPr lang="nb-NO"/>
        </a:p>
      </dgm:t>
    </dgm:pt>
    <dgm:pt modelId="{10227DED-E174-4E8D-847A-5F91434C265B}" type="pres">
      <dgm:prSet presAssocID="{05162BC8-4C7D-40C8-85D2-5559852A64C4}" presName="parentLeftMargin" presStyleLbl="node1" presStyleIdx="0" presStyleCnt="3"/>
      <dgm:spPr/>
      <dgm:t>
        <a:bodyPr/>
        <a:lstStyle/>
        <a:p>
          <a:endParaRPr lang="nb-NO"/>
        </a:p>
      </dgm:t>
    </dgm:pt>
    <dgm:pt modelId="{CF85AD0A-034C-4197-A225-D8137F6D7A58}" type="pres">
      <dgm:prSet presAssocID="{05162BC8-4C7D-40C8-85D2-5559852A64C4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E90AE9E-CC91-4030-B6B5-72F96CBC4A0F}" type="pres">
      <dgm:prSet presAssocID="{05162BC8-4C7D-40C8-85D2-5559852A64C4}" presName="negativeSpace" presStyleCnt="0"/>
      <dgm:spPr/>
      <dgm:t>
        <a:bodyPr/>
        <a:lstStyle/>
        <a:p>
          <a:endParaRPr lang="nb-NO"/>
        </a:p>
      </dgm:t>
    </dgm:pt>
    <dgm:pt modelId="{559DA111-777E-44FF-81A4-24C08664021B}" type="pres">
      <dgm:prSet presAssocID="{05162BC8-4C7D-40C8-85D2-5559852A64C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1980969-DE5D-45E7-8A13-7E32546BA00B}" type="pres">
      <dgm:prSet presAssocID="{C487F7BA-47F7-4331-A952-404E677C2C6D}" presName="spaceBetweenRectangles" presStyleCnt="0"/>
      <dgm:spPr/>
      <dgm:t>
        <a:bodyPr/>
        <a:lstStyle/>
        <a:p>
          <a:endParaRPr lang="nb-NO"/>
        </a:p>
      </dgm:t>
    </dgm:pt>
    <dgm:pt modelId="{81B3DD06-B2F0-4B88-9297-0AB0D056B5A9}" type="pres">
      <dgm:prSet presAssocID="{E3CDC7EB-7E22-4047-8565-6F5CE88AE2EF}" presName="parentLin" presStyleCnt="0"/>
      <dgm:spPr/>
      <dgm:t>
        <a:bodyPr/>
        <a:lstStyle/>
        <a:p>
          <a:endParaRPr lang="nb-NO"/>
        </a:p>
      </dgm:t>
    </dgm:pt>
    <dgm:pt modelId="{B3D61D8B-E9B8-4006-B92B-8A2D85BA8A65}" type="pres">
      <dgm:prSet presAssocID="{E3CDC7EB-7E22-4047-8565-6F5CE88AE2EF}" presName="parentLeftMargin" presStyleLbl="node1" presStyleIdx="1" presStyleCnt="3"/>
      <dgm:spPr/>
      <dgm:t>
        <a:bodyPr/>
        <a:lstStyle/>
        <a:p>
          <a:endParaRPr lang="nb-NO"/>
        </a:p>
      </dgm:t>
    </dgm:pt>
    <dgm:pt modelId="{C4B4BA66-FA58-438F-A9B5-704485A8B075}" type="pres">
      <dgm:prSet presAssocID="{E3CDC7EB-7E22-4047-8565-6F5CE88AE2EF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BF91E37-34AC-485E-97B2-0396DED8D85D}" type="pres">
      <dgm:prSet presAssocID="{E3CDC7EB-7E22-4047-8565-6F5CE88AE2EF}" presName="negativeSpace" presStyleCnt="0"/>
      <dgm:spPr/>
      <dgm:t>
        <a:bodyPr/>
        <a:lstStyle/>
        <a:p>
          <a:endParaRPr lang="nb-NO"/>
        </a:p>
      </dgm:t>
    </dgm:pt>
    <dgm:pt modelId="{8CFC9620-3798-4A82-B400-6CD13339C93F}" type="pres">
      <dgm:prSet presAssocID="{E3CDC7EB-7E22-4047-8565-6F5CE88AE2E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FBBFB841-3339-4D57-A5F1-18CC56106638}" srcId="{E296F7C7-9144-4E34-9F8A-DFD63D7F9192}" destId="{05162BC8-4C7D-40C8-85D2-5559852A64C4}" srcOrd="1" destOrd="0" parTransId="{FF2B9F44-1D96-4416-BFB2-3B51C4047A9A}" sibTransId="{C487F7BA-47F7-4331-A952-404E677C2C6D}"/>
    <dgm:cxn modelId="{67716597-5259-422F-86E1-8264EE1871A3}" srcId="{E3CDC7EB-7E22-4047-8565-6F5CE88AE2EF}" destId="{F4410D71-A9FD-4566-8132-05AE7EB69971}" srcOrd="0" destOrd="0" parTransId="{F676AA6F-53EF-46BA-93C5-BC8DF169D460}" sibTransId="{0931FBB6-1D74-430E-A921-397FD32C4EDC}"/>
    <dgm:cxn modelId="{EDC9205E-9D68-4480-8B75-6C4390BCFFF0}" type="presOf" srcId="{F4410D71-A9FD-4566-8132-05AE7EB69971}" destId="{8CFC9620-3798-4A82-B400-6CD13339C93F}" srcOrd="0" destOrd="0" presId="urn:microsoft.com/office/officeart/2005/8/layout/list1"/>
    <dgm:cxn modelId="{38F7BEF8-C4AA-4B8E-9B38-3373BAEFAB00}" type="presOf" srcId="{05162BC8-4C7D-40C8-85D2-5559852A64C4}" destId="{CF85AD0A-034C-4197-A225-D8137F6D7A58}" srcOrd="1" destOrd="0" presId="urn:microsoft.com/office/officeart/2005/8/layout/list1"/>
    <dgm:cxn modelId="{25EF5B3B-9455-49EE-8FF8-8C360DF2D388}" srcId="{E296F7C7-9144-4E34-9F8A-DFD63D7F9192}" destId="{E3CDC7EB-7E22-4047-8565-6F5CE88AE2EF}" srcOrd="2" destOrd="0" parTransId="{42846A92-CF46-46D3-BB2E-479B75DE2C9C}" sibTransId="{D60F2B97-5CC8-4A7E-821B-6B4DD9660304}"/>
    <dgm:cxn modelId="{1C683062-0705-4261-BE88-C81A64B47B65}" type="presOf" srcId="{05162BC8-4C7D-40C8-85D2-5559852A64C4}" destId="{10227DED-E174-4E8D-847A-5F91434C265B}" srcOrd="0" destOrd="0" presId="urn:microsoft.com/office/officeart/2005/8/layout/list1"/>
    <dgm:cxn modelId="{49211FC1-3E24-4296-9BC3-70D9A33FF996}" type="presOf" srcId="{E3CDC7EB-7E22-4047-8565-6F5CE88AE2EF}" destId="{B3D61D8B-E9B8-4006-B92B-8A2D85BA8A65}" srcOrd="0" destOrd="0" presId="urn:microsoft.com/office/officeart/2005/8/layout/list1"/>
    <dgm:cxn modelId="{73459975-BD66-4DB7-9979-652DBEC01010}" type="presOf" srcId="{E296F7C7-9144-4E34-9F8A-DFD63D7F9192}" destId="{E4BDDD7A-E1CC-4A03-B091-87EFBEA1B7C0}" srcOrd="0" destOrd="0" presId="urn:microsoft.com/office/officeart/2005/8/layout/list1"/>
    <dgm:cxn modelId="{4E717630-36DA-4B27-BCFC-F3DDF6DB9644}" type="presOf" srcId="{FFC0C751-D0F3-4F00-9444-E842DCA2B5B3}" destId="{8CFC9620-3798-4A82-B400-6CD13339C93F}" srcOrd="0" destOrd="1" presId="urn:microsoft.com/office/officeart/2005/8/layout/list1"/>
    <dgm:cxn modelId="{D434BEB4-1B76-4984-BE55-467519370B33}" srcId="{E296F7C7-9144-4E34-9F8A-DFD63D7F9192}" destId="{04C59905-B0BC-4E2F-A2B5-49B79235776C}" srcOrd="0" destOrd="0" parTransId="{2912200A-357C-4028-964F-E5A50B460935}" sibTransId="{6FBEDA4E-AEBB-410C-BCA7-1346930831C5}"/>
    <dgm:cxn modelId="{43F7BCD8-D574-4ABA-B3EC-2D2F6EF3C438}" srcId="{E3CDC7EB-7E22-4047-8565-6F5CE88AE2EF}" destId="{FFC0C751-D0F3-4F00-9444-E842DCA2B5B3}" srcOrd="1" destOrd="0" parTransId="{CA01A76D-D575-4764-B41D-885C8281AE30}" sibTransId="{D62100CA-6149-438B-8C41-47E16FA3ED38}"/>
    <dgm:cxn modelId="{7F93DB7F-F56E-4DAB-BD16-D1B51D3347CB}" type="presOf" srcId="{E3CDC7EB-7E22-4047-8565-6F5CE88AE2EF}" destId="{C4B4BA66-FA58-438F-A9B5-704485A8B075}" srcOrd="1" destOrd="0" presId="urn:microsoft.com/office/officeart/2005/8/layout/list1"/>
    <dgm:cxn modelId="{7DD46151-8C3F-4825-B904-9CD54079AAC7}" type="presOf" srcId="{04C59905-B0BC-4E2F-A2B5-49B79235776C}" destId="{9E5A22A2-E980-4184-B014-E74A1525746C}" srcOrd="0" destOrd="0" presId="urn:microsoft.com/office/officeart/2005/8/layout/list1"/>
    <dgm:cxn modelId="{FFE5E5C8-5F2C-4EEF-BD40-61F71EE2DC3F}" type="presOf" srcId="{04C59905-B0BC-4E2F-A2B5-49B79235776C}" destId="{37AF2709-AA8A-438A-84FC-EB2C73AF5B79}" srcOrd="1" destOrd="0" presId="urn:microsoft.com/office/officeart/2005/8/layout/list1"/>
    <dgm:cxn modelId="{6B0AF227-91A1-4698-AA0E-7F13B82A2BFB}" type="presParOf" srcId="{E4BDDD7A-E1CC-4A03-B091-87EFBEA1B7C0}" destId="{D72D0D6B-6593-42E1-A284-7B1393B925F8}" srcOrd="0" destOrd="0" presId="urn:microsoft.com/office/officeart/2005/8/layout/list1"/>
    <dgm:cxn modelId="{9E7448E2-DAAD-436D-A68F-2A959494C3C0}" type="presParOf" srcId="{D72D0D6B-6593-42E1-A284-7B1393B925F8}" destId="{9E5A22A2-E980-4184-B014-E74A1525746C}" srcOrd="0" destOrd="0" presId="urn:microsoft.com/office/officeart/2005/8/layout/list1"/>
    <dgm:cxn modelId="{07A0BC14-05F6-4797-B25C-05B138542BE4}" type="presParOf" srcId="{D72D0D6B-6593-42E1-A284-7B1393B925F8}" destId="{37AF2709-AA8A-438A-84FC-EB2C73AF5B79}" srcOrd="1" destOrd="0" presId="urn:microsoft.com/office/officeart/2005/8/layout/list1"/>
    <dgm:cxn modelId="{B248E29A-0FE0-4CDA-9E44-01DA2DC73316}" type="presParOf" srcId="{E4BDDD7A-E1CC-4A03-B091-87EFBEA1B7C0}" destId="{5F513440-5373-4B35-B286-5161263DD4DF}" srcOrd="1" destOrd="0" presId="urn:microsoft.com/office/officeart/2005/8/layout/list1"/>
    <dgm:cxn modelId="{D961B434-0F55-4611-9B9A-F438A449CF34}" type="presParOf" srcId="{E4BDDD7A-E1CC-4A03-B091-87EFBEA1B7C0}" destId="{86B4FEB3-12E2-41BD-BCB0-B132C29B7C69}" srcOrd="2" destOrd="0" presId="urn:microsoft.com/office/officeart/2005/8/layout/list1"/>
    <dgm:cxn modelId="{7CE82321-60AF-447D-ACE4-4857750A4A79}" type="presParOf" srcId="{E4BDDD7A-E1CC-4A03-B091-87EFBEA1B7C0}" destId="{771812B5-8D32-4216-BB48-C766FCEC8A96}" srcOrd="3" destOrd="0" presId="urn:microsoft.com/office/officeart/2005/8/layout/list1"/>
    <dgm:cxn modelId="{7655B41D-5888-4FC2-BEF8-A6E454D6CE72}" type="presParOf" srcId="{E4BDDD7A-E1CC-4A03-B091-87EFBEA1B7C0}" destId="{84A06CF5-E14B-44D5-90C8-21C2ADE800D8}" srcOrd="4" destOrd="0" presId="urn:microsoft.com/office/officeart/2005/8/layout/list1"/>
    <dgm:cxn modelId="{5C024A72-5FF8-42A4-8983-7202A020160E}" type="presParOf" srcId="{84A06CF5-E14B-44D5-90C8-21C2ADE800D8}" destId="{10227DED-E174-4E8D-847A-5F91434C265B}" srcOrd="0" destOrd="0" presId="urn:microsoft.com/office/officeart/2005/8/layout/list1"/>
    <dgm:cxn modelId="{6BD5E215-A7D2-45D6-A209-C2830CDB1E33}" type="presParOf" srcId="{84A06CF5-E14B-44D5-90C8-21C2ADE800D8}" destId="{CF85AD0A-034C-4197-A225-D8137F6D7A58}" srcOrd="1" destOrd="0" presId="urn:microsoft.com/office/officeart/2005/8/layout/list1"/>
    <dgm:cxn modelId="{8908C255-7E27-4427-A303-BB66C7D8DDE6}" type="presParOf" srcId="{E4BDDD7A-E1CC-4A03-B091-87EFBEA1B7C0}" destId="{BE90AE9E-CC91-4030-B6B5-72F96CBC4A0F}" srcOrd="5" destOrd="0" presId="urn:microsoft.com/office/officeart/2005/8/layout/list1"/>
    <dgm:cxn modelId="{EE2361D0-36D1-4F17-9B7A-888285563E05}" type="presParOf" srcId="{E4BDDD7A-E1CC-4A03-B091-87EFBEA1B7C0}" destId="{559DA111-777E-44FF-81A4-24C08664021B}" srcOrd="6" destOrd="0" presId="urn:microsoft.com/office/officeart/2005/8/layout/list1"/>
    <dgm:cxn modelId="{0A773DEA-B434-40B4-BF8F-96E39217AAB0}" type="presParOf" srcId="{E4BDDD7A-E1CC-4A03-B091-87EFBEA1B7C0}" destId="{B1980969-DE5D-45E7-8A13-7E32546BA00B}" srcOrd="7" destOrd="0" presId="urn:microsoft.com/office/officeart/2005/8/layout/list1"/>
    <dgm:cxn modelId="{C2DFF2FA-CDAC-45C6-B253-B4ABBE0488C5}" type="presParOf" srcId="{E4BDDD7A-E1CC-4A03-B091-87EFBEA1B7C0}" destId="{81B3DD06-B2F0-4B88-9297-0AB0D056B5A9}" srcOrd="8" destOrd="0" presId="urn:microsoft.com/office/officeart/2005/8/layout/list1"/>
    <dgm:cxn modelId="{1ECDAB48-18A9-46B8-AF66-78BB2027C033}" type="presParOf" srcId="{81B3DD06-B2F0-4B88-9297-0AB0D056B5A9}" destId="{B3D61D8B-E9B8-4006-B92B-8A2D85BA8A65}" srcOrd="0" destOrd="0" presId="urn:microsoft.com/office/officeart/2005/8/layout/list1"/>
    <dgm:cxn modelId="{2F61AC98-8A61-4ABA-B4A3-BFD888754006}" type="presParOf" srcId="{81B3DD06-B2F0-4B88-9297-0AB0D056B5A9}" destId="{C4B4BA66-FA58-438F-A9B5-704485A8B075}" srcOrd="1" destOrd="0" presId="urn:microsoft.com/office/officeart/2005/8/layout/list1"/>
    <dgm:cxn modelId="{747BDD9B-3018-4D42-AF53-798BA7268963}" type="presParOf" srcId="{E4BDDD7A-E1CC-4A03-B091-87EFBEA1B7C0}" destId="{1BF91E37-34AC-485E-97B2-0396DED8D85D}" srcOrd="9" destOrd="0" presId="urn:microsoft.com/office/officeart/2005/8/layout/list1"/>
    <dgm:cxn modelId="{97C57FC6-D9C3-431D-8677-5436AA807182}" type="presParOf" srcId="{E4BDDD7A-E1CC-4A03-B091-87EFBEA1B7C0}" destId="{8CFC9620-3798-4A82-B400-6CD13339C9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C1584B-5F90-4FB2-9671-847C7EFB2526}" type="doc">
      <dgm:prSet loTypeId="urn:microsoft.com/office/officeart/2005/8/layout/list1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nb-NO"/>
        </a:p>
      </dgm:t>
    </dgm:pt>
    <dgm:pt modelId="{972A055D-C5B3-46EF-8AD2-D3A9066BCC7A}">
      <dgm:prSet phldrT="[Tekst]"/>
      <dgm:spPr/>
      <dgm:t>
        <a:bodyPr/>
        <a:lstStyle/>
        <a:p>
          <a:r>
            <a:rPr lang="nb-NO" i="0" dirty="0" smtClean="0">
              <a:latin typeface="Calibri" panose="020F0502020204030204" pitchFamily="34" charset="0"/>
              <a:cs typeface="Calibri" panose="020F0502020204030204" pitchFamily="34" charset="0"/>
            </a:rPr>
            <a:t>Historie</a:t>
          </a:r>
          <a:endParaRPr lang="nb-NO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0A2BFA-C5E3-440C-91F9-BA3AFF7C86E4}" type="parTrans" cxnId="{F33A5978-B140-4510-B2A6-8DA7BAC00205}">
      <dgm:prSet/>
      <dgm:spPr/>
      <dgm:t>
        <a:bodyPr/>
        <a:lstStyle/>
        <a:p>
          <a:endParaRPr lang="nb-NO"/>
        </a:p>
      </dgm:t>
    </dgm:pt>
    <dgm:pt modelId="{68650D16-D922-4C72-B6A5-D04412416024}" type="sibTrans" cxnId="{F33A5978-B140-4510-B2A6-8DA7BAC00205}">
      <dgm:prSet/>
      <dgm:spPr/>
      <dgm:t>
        <a:bodyPr/>
        <a:lstStyle/>
        <a:p>
          <a:endParaRPr lang="nb-NO"/>
        </a:p>
      </dgm:t>
    </dgm:pt>
    <dgm:pt modelId="{BC2C6081-8BC7-4302-B7F0-735B204939D6}">
      <dgm:prSet phldrT="[Tekst]" custT="1"/>
      <dgm:spPr/>
      <dgm:t>
        <a:bodyPr/>
        <a:lstStyle/>
        <a:p>
          <a:r>
            <a:rPr lang="nb-NO" sz="16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Fra fransk</a:t>
          </a:r>
          <a:r>
            <a:rPr lang="nb-NO" sz="160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 trier; </a:t>
          </a:r>
          <a:r>
            <a:rPr lang="nb-NO" sz="16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velge, sortere</a:t>
          </a:r>
          <a:endParaRPr lang="nb-NO" sz="1600" b="1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19B8FE-991C-475B-BC1A-0269F79882C8}" type="parTrans" cxnId="{6F88B949-74D3-4CF3-9CEB-34D1E4DBADB8}">
      <dgm:prSet/>
      <dgm:spPr/>
      <dgm:t>
        <a:bodyPr/>
        <a:lstStyle/>
        <a:p>
          <a:endParaRPr lang="nb-NO"/>
        </a:p>
      </dgm:t>
    </dgm:pt>
    <dgm:pt modelId="{BE5F183F-9500-4BBF-B879-4F7745931A49}" type="sibTrans" cxnId="{6F88B949-74D3-4CF3-9CEB-34D1E4DBADB8}">
      <dgm:prSet/>
      <dgm:spPr/>
      <dgm:t>
        <a:bodyPr/>
        <a:lstStyle/>
        <a:p>
          <a:endParaRPr lang="nb-NO"/>
        </a:p>
      </dgm:t>
    </dgm:pt>
    <dgm:pt modelId="{2B35E739-B045-4562-B348-D6F719260920}">
      <dgm:prSet phldrT="[Tekst]" custT="1"/>
      <dgm:spPr/>
      <dgm:t>
        <a:bodyPr/>
        <a:lstStyle/>
        <a:p>
          <a:r>
            <a:rPr lang="nb-NO" sz="1600" dirty="0" smtClean="0">
              <a:latin typeface="Calibri" panose="020F0502020204030204" pitchFamily="34" charset="0"/>
              <a:cs typeface="Calibri" panose="020F0502020204030204" pitchFamily="34" charset="0"/>
            </a:rPr>
            <a:t>Triage ble først innført i </a:t>
          </a:r>
          <a:r>
            <a:rPr lang="nb-NO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militæret</a:t>
          </a:r>
          <a:r>
            <a:rPr lang="nb-NO" sz="1600" dirty="0" smtClean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nb-NO" sz="1200" dirty="0" smtClean="0">
              <a:latin typeface="Calibri" panose="020F0502020204030204" pitchFamily="34" charset="0"/>
              <a:cs typeface="Calibri" panose="020F0502020204030204" pitchFamily="34" charset="0"/>
            </a:rPr>
            <a:t>Dominique Jean Larrey, sjefskirurg i Napoleons hær (1797 til 1815): prioriterte pasienter etter klinisk tilstand, ikke rang eller nasjonalitet.</a:t>
          </a:r>
          <a:endParaRPr lang="nb-NO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D92518-4267-4FBD-988A-81709946B001}" type="parTrans" cxnId="{6099803A-780C-4487-B868-3DDEDF20D430}">
      <dgm:prSet/>
      <dgm:spPr/>
      <dgm:t>
        <a:bodyPr/>
        <a:lstStyle/>
        <a:p>
          <a:endParaRPr lang="nb-NO"/>
        </a:p>
      </dgm:t>
    </dgm:pt>
    <dgm:pt modelId="{9F11C98F-1D66-4655-B979-80CF9036A3D0}" type="sibTrans" cxnId="{6099803A-780C-4487-B868-3DDEDF20D430}">
      <dgm:prSet/>
      <dgm:spPr/>
      <dgm:t>
        <a:bodyPr/>
        <a:lstStyle/>
        <a:p>
          <a:endParaRPr lang="nb-NO"/>
        </a:p>
      </dgm:t>
    </dgm:pt>
    <dgm:pt modelId="{A53684DD-1A32-4FB8-AA17-77EB8B0517D9}">
      <dgm:prSet phldrT="[Tekst]" custT="1"/>
      <dgm:spPr/>
      <dgm:t>
        <a:bodyPr/>
        <a:lstStyle/>
        <a:p>
          <a:r>
            <a:rPr lang="nb-NO" sz="1600" dirty="0" smtClean="0">
              <a:latin typeface="Calibri" panose="020F0502020204030204" pitchFamily="34" charset="0"/>
              <a:cs typeface="Calibri" panose="020F0502020204030204" pitchFamily="34" charset="0"/>
            </a:rPr>
            <a:t>På 1960-tallet: </a:t>
          </a:r>
          <a:r>
            <a:rPr lang="nb-NO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sivil triage </a:t>
          </a:r>
          <a:r>
            <a:rPr lang="nb-NO" sz="1600" dirty="0" smtClean="0">
              <a:latin typeface="Calibri" panose="020F0502020204030204" pitchFamily="34" charset="0"/>
              <a:cs typeface="Calibri" panose="020F0502020204030204" pitchFamily="34" charset="0"/>
            </a:rPr>
            <a:t>i USA</a:t>
          </a:r>
          <a:endParaRPr lang="nb-NO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6E3DF9-0521-4A6B-8B46-1DDB72057F55}" type="parTrans" cxnId="{711C4C38-7487-4478-8AB0-FD55CC23C7E3}">
      <dgm:prSet/>
      <dgm:spPr/>
      <dgm:t>
        <a:bodyPr/>
        <a:lstStyle/>
        <a:p>
          <a:endParaRPr lang="nb-NO"/>
        </a:p>
      </dgm:t>
    </dgm:pt>
    <dgm:pt modelId="{C852171C-8E7E-4CE0-AA2A-F7C8FE216D44}" type="sibTrans" cxnId="{711C4C38-7487-4478-8AB0-FD55CC23C7E3}">
      <dgm:prSet/>
      <dgm:spPr/>
      <dgm:t>
        <a:bodyPr/>
        <a:lstStyle/>
        <a:p>
          <a:endParaRPr lang="nb-NO"/>
        </a:p>
      </dgm:t>
    </dgm:pt>
    <dgm:pt modelId="{A6DC6FE9-9006-4262-B3D9-96A89E21F84E}">
      <dgm:prSet phldrT="[Tekst]" custT="1"/>
      <dgm:spPr/>
      <dgm:t>
        <a:bodyPr/>
        <a:lstStyle/>
        <a:p>
          <a:r>
            <a:rPr lang="nb-NO" sz="1600" dirty="0" smtClean="0">
              <a:latin typeface="Calibri" panose="020F0502020204030204" pitchFamily="34" charset="0"/>
              <a:cs typeface="Calibri" panose="020F0502020204030204" pitchFamily="34" charset="0"/>
            </a:rPr>
            <a:t>På 1990-tallet: den første </a:t>
          </a:r>
          <a:r>
            <a:rPr lang="nb-NO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femgradige triageskalaen </a:t>
          </a:r>
          <a:r>
            <a:rPr lang="nb-NO" sz="1600" dirty="0" smtClean="0">
              <a:latin typeface="Calibri" panose="020F0502020204030204" pitchFamily="34" charset="0"/>
              <a:cs typeface="Calibri" panose="020F0502020204030204" pitchFamily="34" charset="0"/>
            </a:rPr>
            <a:t>i Australia </a:t>
          </a:r>
          <a:r>
            <a:rPr lang="nb-NO" sz="1200" dirty="0" smtClean="0">
              <a:latin typeface="Calibri" panose="020F0502020204030204" pitchFamily="34" charset="0"/>
              <a:cs typeface="Calibri" panose="020F0502020204030204" pitchFamily="34" charset="0"/>
            </a:rPr>
            <a:t>(National Triage </a:t>
          </a:r>
          <a:r>
            <a:rPr lang="nb-NO" sz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scale</a:t>
          </a:r>
          <a:r>
            <a:rPr lang="nb-NO" sz="1200" dirty="0" smtClean="0">
              <a:latin typeface="Calibri" panose="020F0502020204030204" pitchFamily="34" charset="0"/>
              <a:cs typeface="Calibri" panose="020F0502020204030204" pitchFamily="34" charset="0"/>
            </a:rPr>
            <a:t>).</a:t>
          </a:r>
          <a:endParaRPr lang="nb-NO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F7372E-A2CA-4BBD-B495-3F1AC3BB39EE}" type="parTrans" cxnId="{3A7171E2-C066-4D96-8080-1B552741BECC}">
      <dgm:prSet/>
      <dgm:spPr/>
      <dgm:t>
        <a:bodyPr/>
        <a:lstStyle/>
        <a:p>
          <a:endParaRPr lang="nb-NO"/>
        </a:p>
      </dgm:t>
    </dgm:pt>
    <dgm:pt modelId="{6EE5FA95-91DE-4ACC-9347-87ED7B22DB45}" type="sibTrans" cxnId="{3A7171E2-C066-4D96-8080-1B552741BECC}">
      <dgm:prSet/>
      <dgm:spPr/>
      <dgm:t>
        <a:bodyPr/>
        <a:lstStyle/>
        <a:p>
          <a:endParaRPr lang="nb-NO"/>
        </a:p>
      </dgm:t>
    </dgm:pt>
    <dgm:pt modelId="{B336C670-C480-48D2-A3EC-46E184E36172}">
      <dgm:prSet/>
      <dgm:spPr/>
      <dgm:t>
        <a:bodyPr/>
        <a:lstStyle/>
        <a:p>
          <a:r>
            <a:rPr lang="nb-NO" dirty="0" smtClean="0">
              <a:latin typeface="Calibri" panose="020F0502020204030204" pitchFamily="34" charset="0"/>
              <a:cs typeface="Calibri" panose="020F0502020204030204" pitchFamily="34" charset="0"/>
            </a:rPr>
            <a:t>I dag</a:t>
          </a:r>
          <a:endParaRPr lang="nb-NO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CF818D-1455-45E9-9F91-2D4B7EAE1E99}" type="parTrans" cxnId="{AD1A3BCC-FF4B-48AA-BF73-FD565D747E02}">
      <dgm:prSet/>
      <dgm:spPr/>
      <dgm:t>
        <a:bodyPr/>
        <a:lstStyle/>
        <a:p>
          <a:endParaRPr lang="nb-NO"/>
        </a:p>
      </dgm:t>
    </dgm:pt>
    <dgm:pt modelId="{B0EB98E6-9467-411E-A1CE-244B1EFC8305}" type="sibTrans" cxnId="{AD1A3BCC-FF4B-48AA-BF73-FD565D747E02}">
      <dgm:prSet/>
      <dgm:spPr/>
      <dgm:t>
        <a:bodyPr/>
        <a:lstStyle/>
        <a:p>
          <a:endParaRPr lang="nb-NO"/>
        </a:p>
      </dgm:t>
    </dgm:pt>
    <dgm:pt modelId="{D25EB899-77F6-41C3-A33B-E09D001D01EF}">
      <dgm:prSet custT="1"/>
      <dgm:spPr/>
      <dgm:t>
        <a:bodyPr/>
        <a:lstStyle/>
        <a:p>
          <a:r>
            <a:rPr lang="nb-NO" sz="1600" dirty="0" smtClean="0">
              <a:latin typeface="Calibri" panose="020F0502020204030204" pitchFamily="34" charset="0"/>
              <a:cs typeface="Calibri" panose="020F0502020204030204" pitchFamily="34" charset="0"/>
            </a:rPr>
            <a:t>Triage er innarbeidet i drift av </a:t>
          </a:r>
          <a:r>
            <a:rPr lang="nb-NO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ambulanser og akuttmottak</a:t>
          </a:r>
          <a:endParaRPr lang="nb-NO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4D4073-4AD1-443D-BB92-FA23275F058D}" type="parTrans" cxnId="{7E213DF1-22DA-4BCD-95B2-230AB14AD71B}">
      <dgm:prSet/>
      <dgm:spPr/>
      <dgm:t>
        <a:bodyPr/>
        <a:lstStyle/>
        <a:p>
          <a:endParaRPr lang="nb-NO"/>
        </a:p>
      </dgm:t>
    </dgm:pt>
    <dgm:pt modelId="{0086E478-C4A9-4F1B-B208-4D5696383B91}" type="sibTrans" cxnId="{7E213DF1-22DA-4BCD-95B2-230AB14AD71B}">
      <dgm:prSet/>
      <dgm:spPr/>
      <dgm:t>
        <a:bodyPr/>
        <a:lstStyle/>
        <a:p>
          <a:endParaRPr lang="nb-NO"/>
        </a:p>
      </dgm:t>
    </dgm:pt>
    <dgm:pt modelId="{81AD0D9F-4CEC-44AB-A9B1-27740C58AB86}">
      <dgm:prSet custT="1"/>
      <dgm:spPr/>
      <dgm:t>
        <a:bodyPr/>
        <a:lstStyle/>
        <a:p>
          <a:r>
            <a:rPr lang="nb-NO" sz="1600" dirty="0" smtClean="0">
              <a:latin typeface="Calibri" panose="020F0502020204030204" pitchFamily="34" charset="0"/>
              <a:cs typeface="Calibri" panose="020F0502020204030204" pitchFamily="34" charset="0"/>
            </a:rPr>
            <a:t>Vanlige triageverktøy i Norge: </a:t>
          </a:r>
          <a:endParaRPr lang="nb-NO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63927D-798B-4069-B7BF-3FCE04F1BF8C}" type="parTrans" cxnId="{ACFEE0C0-B157-4520-9BD4-2DED04CD34D5}">
      <dgm:prSet/>
      <dgm:spPr/>
      <dgm:t>
        <a:bodyPr/>
        <a:lstStyle/>
        <a:p>
          <a:endParaRPr lang="nb-NO"/>
        </a:p>
      </dgm:t>
    </dgm:pt>
    <dgm:pt modelId="{59890780-C217-4E60-A9C3-BAAC50038C28}" type="sibTrans" cxnId="{ACFEE0C0-B157-4520-9BD4-2DED04CD34D5}">
      <dgm:prSet/>
      <dgm:spPr/>
      <dgm:t>
        <a:bodyPr/>
        <a:lstStyle/>
        <a:p>
          <a:endParaRPr lang="nb-NO"/>
        </a:p>
      </dgm:t>
    </dgm:pt>
    <dgm:pt modelId="{72184374-A41D-4D2C-A901-70293D29A026}">
      <dgm:prSet custT="1"/>
      <dgm:spPr/>
      <dgm:t>
        <a:bodyPr/>
        <a:lstStyle/>
        <a:p>
          <a:r>
            <a:rPr lang="nb-NO" sz="1200" b="1" dirty="0" smtClean="0">
              <a:latin typeface="Calibri"/>
            </a:rPr>
            <a:t>MTS</a:t>
          </a:r>
          <a:r>
            <a:rPr lang="nb-NO" sz="1200" dirty="0" smtClean="0">
              <a:latin typeface="Calibri"/>
            </a:rPr>
            <a:t> (Manchester Triage System)</a:t>
          </a:r>
          <a:endParaRPr lang="nb-NO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747A9A-026D-4313-B804-E1B961B53652}" type="parTrans" cxnId="{F65C2D3F-3039-4014-89D6-DA99810C5692}">
      <dgm:prSet/>
      <dgm:spPr/>
      <dgm:t>
        <a:bodyPr/>
        <a:lstStyle/>
        <a:p>
          <a:endParaRPr lang="nb-NO"/>
        </a:p>
      </dgm:t>
    </dgm:pt>
    <dgm:pt modelId="{B30DF301-A0D8-4BD8-947D-94E25DD9DD81}" type="sibTrans" cxnId="{F65C2D3F-3039-4014-89D6-DA99810C5692}">
      <dgm:prSet/>
      <dgm:spPr/>
      <dgm:t>
        <a:bodyPr/>
        <a:lstStyle/>
        <a:p>
          <a:endParaRPr lang="nb-NO"/>
        </a:p>
      </dgm:t>
    </dgm:pt>
    <dgm:pt modelId="{9C9A0F5C-7611-42E1-9641-B213449F9DD3}">
      <dgm:prSet custT="1"/>
      <dgm:spPr/>
      <dgm:t>
        <a:bodyPr/>
        <a:lstStyle/>
        <a:p>
          <a:r>
            <a:rPr lang="nb-NO" sz="1200" b="1" dirty="0" smtClean="0">
              <a:latin typeface="Calibri"/>
            </a:rPr>
            <a:t>SATS Norge </a:t>
          </a:r>
          <a:r>
            <a:rPr lang="nb-NO" sz="1200" dirty="0" smtClean="0">
              <a:latin typeface="Calibri"/>
            </a:rPr>
            <a:t>(Norsk versjon av South African Triage </a:t>
          </a:r>
          <a:r>
            <a:rPr lang="nb-NO" sz="1200" dirty="0" err="1" smtClean="0">
              <a:latin typeface="Calibri"/>
            </a:rPr>
            <a:t>Scale</a:t>
          </a:r>
          <a:r>
            <a:rPr lang="nb-NO" sz="1200" dirty="0" smtClean="0">
              <a:latin typeface="Calibri"/>
            </a:rPr>
            <a:t>)</a:t>
          </a:r>
          <a:endParaRPr lang="nb-NO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97929C-1708-4D3C-921A-0E87BE919C04}" type="parTrans" cxnId="{82199C4C-7340-48F1-9D8C-1F641727D51B}">
      <dgm:prSet/>
      <dgm:spPr/>
      <dgm:t>
        <a:bodyPr/>
        <a:lstStyle/>
        <a:p>
          <a:endParaRPr lang="nb-NO"/>
        </a:p>
      </dgm:t>
    </dgm:pt>
    <dgm:pt modelId="{DAA36AAD-B0AF-4281-8892-045DCD8C0523}" type="sibTrans" cxnId="{82199C4C-7340-48F1-9D8C-1F641727D51B}">
      <dgm:prSet/>
      <dgm:spPr/>
      <dgm:t>
        <a:bodyPr/>
        <a:lstStyle/>
        <a:p>
          <a:endParaRPr lang="nb-NO"/>
        </a:p>
      </dgm:t>
    </dgm:pt>
    <dgm:pt modelId="{7B3E3346-FBDA-4AA7-814A-70F1C94F4E76}">
      <dgm:prSet custT="1"/>
      <dgm:spPr/>
      <dgm:t>
        <a:bodyPr/>
        <a:lstStyle/>
        <a:p>
          <a:r>
            <a:rPr lang="nb-NO" sz="1200" b="1" dirty="0" smtClean="0">
              <a:latin typeface="Calibri" panose="020F0502020204030204" pitchFamily="34" charset="0"/>
              <a:cs typeface="Calibri" panose="020F0502020204030204" pitchFamily="34" charset="0"/>
            </a:rPr>
            <a:t>RETTS</a:t>
          </a:r>
          <a:r>
            <a:rPr lang="nb-NO" sz="1200" dirty="0" smtClean="0">
              <a:latin typeface="Calibri" panose="020F0502020204030204" pitchFamily="34" charset="0"/>
              <a:cs typeface="Calibri" panose="020F0502020204030204" pitchFamily="34" charset="0"/>
            </a:rPr>
            <a:t> (Rapid Emergency Triage and Treatment System)</a:t>
          </a:r>
          <a:endParaRPr lang="nb-NO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B3DDE5B-00F6-4929-BC91-834F20084314}" type="sibTrans" cxnId="{533E1A19-2DED-4085-8687-9456DDE21146}">
      <dgm:prSet/>
      <dgm:spPr/>
      <dgm:t>
        <a:bodyPr/>
        <a:lstStyle/>
        <a:p>
          <a:endParaRPr lang="nb-NO"/>
        </a:p>
      </dgm:t>
    </dgm:pt>
    <dgm:pt modelId="{E586F643-348D-4E49-A851-E9D6847C4430}" type="parTrans" cxnId="{533E1A19-2DED-4085-8687-9456DDE21146}">
      <dgm:prSet/>
      <dgm:spPr/>
      <dgm:t>
        <a:bodyPr/>
        <a:lstStyle/>
        <a:p>
          <a:endParaRPr lang="nb-NO"/>
        </a:p>
      </dgm:t>
    </dgm:pt>
    <dgm:pt modelId="{56290DC8-2577-4C91-84B9-BE443D6E4787}" type="pres">
      <dgm:prSet presAssocID="{E2C1584B-5F90-4FB2-9671-847C7EFB25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D9395BD-C0B0-476E-978B-4F59FAB46C7B}" type="pres">
      <dgm:prSet presAssocID="{972A055D-C5B3-46EF-8AD2-D3A9066BCC7A}" presName="parentLin" presStyleCnt="0"/>
      <dgm:spPr/>
      <dgm:t>
        <a:bodyPr/>
        <a:lstStyle/>
        <a:p>
          <a:endParaRPr lang="nb-NO"/>
        </a:p>
      </dgm:t>
    </dgm:pt>
    <dgm:pt modelId="{1A97E138-AA04-4AE3-913A-89ACD36B36C3}" type="pres">
      <dgm:prSet presAssocID="{972A055D-C5B3-46EF-8AD2-D3A9066BCC7A}" presName="parentLeftMargin" presStyleLbl="node1" presStyleIdx="0" presStyleCnt="2"/>
      <dgm:spPr/>
      <dgm:t>
        <a:bodyPr/>
        <a:lstStyle/>
        <a:p>
          <a:endParaRPr lang="nb-NO"/>
        </a:p>
      </dgm:t>
    </dgm:pt>
    <dgm:pt modelId="{7C434901-41E8-4E07-A615-F3D12F74E168}" type="pres">
      <dgm:prSet presAssocID="{972A055D-C5B3-46EF-8AD2-D3A9066BCC7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4BF405E-512B-440F-A604-69BE3E1D3DF7}" type="pres">
      <dgm:prSet presAssocID="{972A055D-C5B3-46EF-8AD2-D3A9066BCC7A}" presName="negativeSpace" presStyleCnt="0"/>
      <dgm:spPr/>
      <dgm:t>
        <a:bodyPr/>
        <a:lstStyle/>
        <a:p>
          <a:endParaRPr lang="nb-NO"/>
        </a:p>
      </dgm:t>
    </dgm:pt>
    <dgm:pt modelId="{A922C398-2E90-4D71-8042-9F85DADB1B2B}" type="pres">
      <dgm:prSet presAssocID="{972A055D-C5B3-46EF-8AD2-D3A9066BCC7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69C1896-C4DA-4E4E-AEE9-C024DA22B287}" type="pres">
      <dgm:prSet presAssocID="{68650D16-D922-4C72-B6A5-D04412416024}" presName="spaceBetweenRectangles" presStyleCnt="0"/>
      <dgm:spPr/>
      <dgm:t>
        <a:bodyPr/>
        <a:lstStyle/>
        <a:p>
          <a:endParaRPr lang="nb-NO"/>
        </a:p>
      </dgm:t>
    </dgm:pt>
    <dgm:pt modelId="{A0F5F75D-F24E-4CDD-84F3-3430F7C37E7D}" type="pres">
      <dgm:prSet presAssocID="{B336C670-C480-48D2-A3EC-46E184E36172}" presName="parentLin" presStyleCnt="0"/>
      <dgm:spPr/>
      <dgm:t>
        <a:bodyPr/>
        <a:lstStyle/>
        <a:p>
          <a:endParaRPr lang="nb-NO"/>
        </a:p>
      </dgm:t>
    </dgm:pt>
    <dgm:pt modelId="{1FA4C4DE-6205-4499-B1CA-9D5FB2E27C2A}" type="pres">
      <dgm:prSet presAssocID="{B336C670-C480-48D2-A3EC-46E184E36172}" presName="parentLeftMargin" presStyleLbl="node1" presStyleIdx="0" presStyleCnt="2"/>
      <dgm:spPr/>
      <dgm:t>
        <a:bodyPr/>
        <a:lstStyle/>
        <a:p>
          <a:endParaRPr lang="nb-NO"/>
        </a:p>
      </dgm:t>
    </dgm:pt>
    <dgm:pt modelId="{C73EB251-6E49-491A-8D00-55E9DAA3B535}" type="pres">
      <dgm:prSet presAssocID="{B336C670-C480-48D2-A3EC-46E184E3617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6127851-10F6-41DB-A63A-796B5F5B4231}" type="pres">
      <dgm:prSet presAssocID="{B336C670-C480-48D2-A3EC-46E184E36172}" presName="negativeSpace" presStyleCnt="0"/>
      <dgm:spPr/>
      <dgm:t>
        <a:bodyPr/>
        <a:lstStyle/>
        <a:p>
          <a:endParaRPr lang="nb-NO"/>
        </a:p>
      </dgm:t>
    </dgm:pt>
    <dgm:pt modelId="{908FA381-A892-4DD3-99AB-E5BD01306442}" type="pres">
      <dgm:prSet presAssocID="{B336C670-C480-48D2-A3EC-46E184E3617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AD1A3BCC-FF4B-48AA-BF73-FD565D747E02}" srcId="{E2C1584B-5F90-4FB2-9671-847C7EFB2526}" destId="{B336C670-C480-48D2-A3EC-46E184E36172}" srcOrd="1" destOrd="0" parTransId="{56CF818D-1455-45E9-9F91-2D4B7EAE1E99}" sibTransId="{B0EB98E6-9467-411E-A1CE-244B1EFC8305}"/>
    <dgm:cxn modelId="{3A7171E2-C066-4D96-8080-1B552741BECC}" srcId="{972A055D-C5B3-46EF-8AD2-D3A9066BCC7A}" destId="{A6DC6FE9-9006-4262-B3D9-96A89E21F84E}" srcOrd="3" destOrd="0" parTransId="{E4F7372E-A2CA-4BBD-B495-3F1AC3BB39EE}" sibTransId="{6EE5FA95-91DE-4ACC-9347-87ED7B22DB45}"/>
    <dgm:cxn modelId="{6F88B949-74D3-4CF3-9CEB-34D1E4DBADB8}" srcId="{972A055D-C5B3-46EF-8AD2-D3A9066BCC7A}" destId="{BC2C6081-8BC7-4302-B7F0-735B204939D6}" srcOrd="0" destOrd="0" parTransId="{ED19B8FE-991C-475B-BC1A-0269F79882C8}" sibTransId="{BE5F183F-9500-4BBF-B879-4F7745931A49}"/>
    <dgm:cxn modelId="{82199C4C-7340-48F1-9D8C-1F641727D51B}" srcId="{81AD0D9F-4CEC-44AB-A9B1-27740C58AB86}" destId="{9C9A0F5C-7611-42E1-9641-B213449F9DD3}" srcOrd="2" destOrd="0" parTransId="{D297929C-1708-4D3C-921A-0E87BE919C04}" sibTransId="{DAA36AAD-B0AF-4281-8892-045DCD8C0523}"/>
    <dgm:cxn modelId="{F04B0411-B3F5-44C9-A6A2-3A9C466621A8}" type="presOf" srcId="{A6DC6FE9-9006-4262-B3D9-96A89E21F84E}" destId="{A922C398-2E90-4D71-8042-9F85DADB1B2B}" srcOrd="0" destOrd="3" presId="urn:microsoft.com/office/officeart/2005/8/layout/list1"/>
    <dgm:cxn modelId="{533E1A19-2DED-4085-8687-9456DDE21146}" srcId="{81AD0D9F-4CEC-44AB-A9B1-27740C58AB86}" destId="{7B3E3346-FBDA-4AA7-814A-70F1C94F4E76}" srcOrd="0" destOrd="0" parTransId="{E586F643-348D-4E49-A851-E9D6847C4430}" sibTransId="{FB3DDE5B-00F6-4929-BC91-834F20084314}"/>
    <dgm:cxn modelId="{E877DD34-7FB9-4CA7-BA7B-BEAE741860E9}" type="presOf" srcId="{7B3E3346-FBDA-4AA7-814A-70F1C94F4E76}" destId="{908FA381-A892-4DD3-99AB-E5BD01306442}" srcOrd="0" destOrd="2" presId="urn:microsoft.com/office/officeart/2005/8/layout/list1"/>
    <dgm:cxn modelId="{6ABBE3A1-83A6-4F2C-9DFD-B53F2C55FE50}" type="presOf" srcId="{9C9A0F5C-7611-42E1-9641-B213449F9DD3}" destId="{908FA381-A892-4DD3-99AB-E5BD01306442}" srcOrd="0" destOrd="4" presId="urn:microsoft.com/office/officeart/2005/8/layout/list1"/>
    <dgm:cxn modelId="{0F56B568-63B9-44F2-AFF2-ADCA66C6BFBC}" type="presOf" srcId="{A53684DD-1A32-4FB8-AA17-77EB8B0517D9}" destId="{A922C398-2E90-4D71-8042-9F85DADB1B2B}" srcOrd="0" destOrd="2" presId="urn:microsoft.com/office/officeart/2005/8/layout/list1"/>
    <dgm:cxn modelId="{F33A5978-B140-4510-B2A6-8DA7BAC00205}" srcId="{E2C1584B-5F90-4FB2-9671-847C7EFB2526}" destId="{972A055D-C5B3-46EF-8AD2-D3A9066BCC7A}" srcOrd="0" destOrd="0" parTransId="{E00A2BFA-C5E3-440C-91F9-BA3AFF7C86E4}" sibTransId="{68650D16-D922-4C72-B6A5-D04412416024}"/>
    <dgm:cxn modelId="{4DC5C4FB-3D96-4B08-BC15-A4FB0B2E5514}" type="presOf" srcId="{E2C1584B-5F90-4FB2-9671-847C7EFB2526}" destId="{56290DC8-2577-4C91-84B9-BE443D6E4787}" srcOrd="0" destOrd="0" presId="urn:microsoft.com/office/officeart/2005/8/layout/list1"/>
    <dgm:cxn modelId="{3FA8346D-6E1E-4EBF-A7DC-6D101514A29F}" type="presOf" srcId="{81AD0D9F-4CEC-44AB-A9B1-27740C58AB86}" destId="{908FA381-A892-4DD3-99AB-E5BD01306442}" srcOrd="0" destOrd="1" presId="urn:microsoft.com/office/officeart/2005/8/layout/list1"/>
    <dgm:cxn modelId="{9E50E511-D837-408B-A6D2-F1578C3F0F5C}" type="presOf" srcId="{D25EB899-77F6-41C3-A33B-E09D001D01EF}" destId="{908FA381-A892-4DD3-99AB-E5BD01306442}" srcOrd="0" destOrd="0" presId="urn:microsoft.com/office/officeart/2005/8/layout/list1"/>
    <dgm:cxn modelId="{F65C2D3F-3039-4014-89D6-DA99810C5692}" srcId="{81AD0D9F-4CEC-44AB-A9B1-27740C58AB86}" destId="{72184374-A41D-4D2C-A901-70293D29A026}" srcOrd="1" destOrd="0" parTransId="{91747A9A-026D-4313-B804-E1B961B53652}" sibTransId="{B30DF301-A0D8-4BD8-947D-94E25DD9DD81}"/>
    <dgm:cxn modelId="{7E213DF1-22DA-4BCD-95B2-230AB14AD71B}" srcId="{B336C670-C480-48D2-A3EC-46E184E36172}" destId="{D25EB899-77F6-41C3-A33B-E09D001D01EF}" srcOrd="0" destOrd="0" parTransId="{6C4D4073-4AD1-443D-BB92-FA23275F058D}" sibTransId="{0086E478-C4A9-4F1B-B208-4D5696383B91}"/>
    <dgm:cxn modelId="{B8C645F5-A0D5-446F-A76B-4C06BBE288A4}" type="presOf" srcId="{972A055D-C5B3-46EF-8AD2-D3A9066BCC7A}" destId="{7C434901-41E8-4E07-A615-F3D12F74E168}" srcOrd="1" destOrd="0" presId="urn:microsoft.com/office/officeart/2005/8/layout/list1"/>
    <dgm:cxn modelId="{C0EF6B19-A21D-4C02-8207-CAB806AD8193}" type="presOf" srcId="{2B35E739-B045-4562-B348-D6F719260920}" destId="{A922C398-2E90-4D71-8042-9F85DADB1B2B}" srcOrd="0" destOrd="1" presId="urn:microsoft.com/office/officeart/2005/8/layout/list1"/>
    <dgm:cxn modelId="{711C4C38-7487-4478-8AB0-FD55CC23C7E3}" srcId="{972A055D-C5B3-46EF-8AD2-D3A9066BCC7A}" destId="{A53684DD-1A32-4FB8-AA17-77EB8B0517D9}" srcOrd="2" destOrd="0" parTransId="{8C6E3DF9-0521-4A6B-8B46-1DDB72057F55}" sibTransId="{C852171C-8E7E-4CE0-AA2A-F7C8FE216D44}"/>
    <dgm:cxn modelId="{62F8CC0E-C5C6-4E51-ACEF-2A3810B3A3E5}" type="presOf" srcId="{72184374-A41D-4D2C-A901-70293D29A026}" destId="{908FA381-A892-4DD3-99AB-E5BD01306442}" srcOrd="0" destOrd="3" presId="urn:microsoft.com/office/officeart/2005/8/layout/list1"/>
    <dgm:cxn modelId="{163FCF73-DAC6-4651-B198-4BD35EC862B4}" type="presOf" srcId="{972A055D-C5B3-46EF-8AD2-D3A9066BCC7A}" destId="{1A97E138-AA04-4AE3-913A-89ACD36B36C3}" srcOrd="0" destOrd="0" presId="urn:microsoft.com/office/officeart/2005/8/layout/list1"/>
    <dgm:cxn modelId="{6099803A-780C-4487-B868-3DDEDF20D430}" srcId="{972A055D-C5B3-46EF-8AD2-D3A9066BCC7A}" destId="{2B35E739-B045-4562-B348-D6F719260920}" srcOrd="1" destOrd="0" parTransId="{44D92518-4267-4FBD-988A-81709946B001}" sibTransId="{9F11C98F-1D66-4655-B979-80CF9036A3D0}"/>
    <dgm:cxn modelId="{FBCA8571-E06C-4CCC-8DCD-AF0366CB3ACB}" type="presOf" srcId="{B336C670-C480-48D2-A3EC-46E184E36172}" destId="{1FA4C4DE-6205-4499-B1CA-9D5FB2E27C2A}" srcOrd="0" destOrd="0" presId="urn:microsoft.com/office/officeart/2005/8/layout/list1"/>
    <dgm:cxn modelId="{34D51508-24A6-4EDD-A7A1-50201A5DAC4B}" type="presOf" srcId="{B336C670-C480-48D2-A3EC-46E184E36172}" destId="{C73EB251-6E49-491A-8D00-55E9DAA3B535}" srcOrd="1" destOrd="0" presId="urn:microsoft.com/office/officeart/2005/8/layout/list1"/>
    <dgm:cxn modelId="{CCD12699-297D-45FF-BE4C-13F4FC05BCEC}" type="presOf" srcId="{BC2C6081-8BC7-4302-B7F0-735B204939D6}" destId="{A922C398-2E90-4D71-8042-9F85DADB1B2B}" srcOrd="0" destOrd="0" presId="urn:microsoft.com/office/officeart/2005/8/layout/list1"/>
    <dgm:cxn modelId="{ACFEE0C0-B157-4520-9BD4-2DED04CD34D5}" srcId="{B336C670-C480-48D2-A3EC-46E184E36172}" destId="{81AD0D9F-4CEC-44AB-A9B1-27740C58AB86}" srcOrd="1" destOrd="0" parTransId="{0563927D-798B-4069-B7BF-3FCE04F1BF8C}" sibTransId="{59890780-C217-4E60-A9C3-BAAC50038C28}"/>
    <dgm:cxn modelId="{9A10E634-482B-4EDF-A8B7-387ACCCD4502}" type="presParOf" srcId="{56290DC8-2577-4C91-84B9-BE443D6E4787}" destId="{BD9395BD-C0B0-476E-978B-4F59FAB46C7B}" srcOrd="0" destOrd="0" presId="urn:microsoft.com/office/officeart/2005/8/layout/list1"/>
    <dgm:cxn modelId="{E64139DD-6142-4835-A744-E86471A75939}" type="presParOf" srcId="{BD9395BD-C0B0-476E-978B-4F59FAB46C7B}" destId="{1A97E138-AA04-4AE3-913A-89ACD36B36C3}" srcOrd="0" destOrd="0" presId="urn:microsoft.com/office/officeart/2005/8/layout/list1"/>
    <dgm:cxn modelId="{D3846437-A8A7-44EA-B8EC-6A86B4206428}" type="presParOf" srcId="{BD9395BD-C0B0-476E-978B-4F59FAB46C7B}" destId="{7C434901-41E8-4E07-A615-F3D12F74E168}" srcOrd="1" destOrd="0" presId="urn:microsoft.com/office/officeart/2005/8/layout/list1"/>
    <dgm:cxn modelId="{1374BA91-1819-4169-A34F-F0D3FBD821C8}" type="presParOf" srcId="{56290DC8-2577-4C91-84B9-BE443D6E4787}" destId="{64BF405E-512B-440F-A604-69BE3E1D3DF7}" srcOrd="1" destOrd="0" presId="urn:microsoft.com/office/officeart/2005/8/layout/list1"/>
    <dgm:cxn modelId="{035137FA-8347-48FD-B1D7-AEB9A2759751}" type="presParOf" srcId="{56290DC8-2577-4C91-84B9-BE443D6E4787}" destId="{A922C398-2E90-4D71-8042-9F85DADB1B2B}" srcOrd="2" destOrd="0" presId="urn:microsoft.com/office/officeart/2005/8/layout/list1"/>
    <dgm:cxn modelId="{EF8BE4F2-B9C4-4332-9A31-8FFDB8CAC650}" type="presParOf" srcId="{56290DC8-2577-4C91-84B9-BE443D6E4787}" destId="{069C1896-C4DA-4E4E-AEE9-C024DA22B287}" srcOrd="3" destOrd="0" presId="urn:microsoft.com/office/officeart/2005/8/layout/list1"/>
    <dgm:cxn modelId="{6CEE74CF-5140-43F6-B35C-64F172A8F760}" type="presParOf" srcId="{56290DC8-2577-4C91-84B9-BE443D6E4787}" destId="{A0F5F75D-F24E-4CDD-84F3-3430F7C37E7D}" srcOrd="4" destOrd="0" presId="urn:microsoft.com/office/officeart/2005/8/layout/list1"/>
    <dgm:cxn modelId="{31E27768-6717-4726-B9A5-818BB22FA3CB}" type="presParOf" srcId="{A0F5F75D-F24E-4CDD-84F3-3430F7C37E7D}" destId="{1FA4C4DE-6205-4499-B1CA-9D5FB2E27C2A}" srcOrd="0" destOrd="0" presId="urn:microsoft.com/office/officeart/2005/8/layout/list1"/>
    <dgm:cxn modelId="{2FC826D2-5FD9-493F-96ED-7C01D0C05D0F}" type="presParOf" srcId="{A0F5F75D-F24E-4CDD-84F3-3430F7C37E7D}" destId="{C73EB251-6E49-491A-8D00-55E9DAA3B535}" srcOrd="1" destOrd="0" presId="urn:microsoft.com/office/officeart/2005/8/layout/list1"/>
    <dgm:cxn modelId="{5722F415-2EDF-4CC7-A33F-E455BEB17AF9}" type="presParOf" srcId="{56290DC8-2577-4C91-84B9-BE443D6E4787}" destId="{06127851-10F6-41DB-A63A-796B5F5B4231}" srcOrd="5" destOrd="0" presId="urn:microsoft.com/office/officeart/2005/8/layout/list1"/>
    <dgm:cxn modelId="{D750685A-2B0E-4DFA-B892-A4C8C31F556A}" type="presParOf" srcId="{56290DC8-2577-4C91-84B9-BE443D6E4787}" destId="{908FA381-A892-4DD3-99AB-E5BD0130644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187540-C96E-4BF7-826C-0D4513CD617F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4D0C470-84AB-4B0C-B3ED-FD256097A6B3}">
      <dgm:prSet phldrT="[Tekst]" custT="1"/>
      <dgm:spPr/>
      <dgm:t>
        <a:bodyPr/>
        <a:lstStyle/>
        <a:p>
          <a:r>
            <a:rPr lang="nb-NO" sz="1800" b="1" dirty="0" smtClean="0">
              <a:latin typeface="Calibri" panose="020F0502020204030204" pitchFamily="34" charset="0"/>
            </a:rPr>
            <a:t>Et standardisert akuttmedisinsk vurderings- og prioriteringsverktøy</a:t>
          </a:r>
          <a:endParaRPr lang="nb-NO" sz="1800" b="1" dirty="0"/>
        </a:p>
      </dgm:t>
    </dgm:pt>
    <dgm:pt modelId="{BC68E220-BF1B-43FE-9671-6D1C19CAC231}" type="parTrans" cxnId="{0B53B1A3-4A72-4D7A-8344-7C0DE821D06F}">
      <dgm:prSet/>
      <dgm:spPr/>
      <dgm:t>
        <a:bodyPr/>
        <a:lstStyle/>
        <a:p>
          <a:endParaRPr lang="nb-NO"/>
        </a:p>
      </dgm:t>
    </dgm:pt>
    <dgm:pt modelId="{4352625D-A3BA-439F-886C-3510132F45AF}" type="sibTrans" cxnId="{0B53B1A3-4A72-4D7A-8344-7C0DE821D06F}">
      <dgm:prSet/>
      <dgm:spPr/>
      <dgm:t>
        <a:bodyPr/>
        <a:lstStyle/>
        <a:p>
          <a:endParaRPr lang="nb-NO"/>
        </a:p>
      </dgm:t>
    </dgm:pt>
    <dgm:pt modelId="{E5B28252-EFBA-4197-9607-D9C1A37C3531}">
      <dgm:prSet phldrT="[Tekst]" custT="1"/>
      <dgm:spPr/>
      <dgm:t>
        <a:bodyPr/>
        <a:lstStyle/>
        <a:p>
          <a:r>
            <a:rPr lang="nb-NO" sz="1800" b="1" dirty="0" smtClean="0">
              <a:latin typeface="Calibri" panose="020F0502020204030204" pitchFamily="34" charset="0"/>
            </a:rPr>
            <a:t>Gradvis innført i Helse Vest fra 2013 -2016</a:t>
          </a:r>
          <a:endParaRPr lang="nb-NO" sz="1600" b="1" dirty="0">
            <a:latin typeface="Calibri" panose="020F0502020204030204" pitchFamily="34" charset="0"/>
          </a:endParaRPr>
        </a:p>
      </dgm:t>
    </dgm:pt>
    <dgm:pt modelId="{9272DDE1-4B97-4A55-BC4E-9F41EF2F97B8}" type="parTrans" cxnId="{15333DC6-8637-4EA8-AD0A-C971600BE97B}">
      <dgm:prSet/>
      <dgm:spPr/>
      <dgm:t>
        <a:bodyPr/>
        <a:lstStyle/>
        <a:p>
          <a:endParaRPr lang="nb-NO"/>
        </a:p>
      </dgm:t>
    </dgm:pt>
    <dgm:pt modelId="{2A10BA22-B7DE-443A-985D-02CA047A7015}" type="sibTrans" cxnId="{15333DC6-8637-4EA8-AD0A-C971600BE97B}">
      <dgm:prSet/>
      <dgm:spPr/>
      <dgm:t>
        <a:bodyPr/>
        <a:lstStyle/>
        <a:p>
          <a:endParaRPr lang="nb-NO"/>
        </a:p>
      </dgm:t>
    </dgm:pt>
    <dgm:pt modelId="{9F7FB754-A0CC-4D26-8964-B012BCDF45A8}">
      <dgm:prSet phldrT="[Tekst]" custT="1"/>
      <dgm:spPr/>
      <dgm:t>
        <a:bodyPr/>
        <a:lstStyle/>
        <a:p>
          <a:r>
            <a:rPr lang="nb-NO" sz="1800" b="1" dirty="0" smtClean="0">
              <a:latin typeface="Calibri" panose="020F0502020204030204" pitchFamily="34" charset="0"/>
            </a:rPr>
            <a:t>Gir en</a:t>
          </a:r>
          <a:endParaRPr lang="nb-NO" sz="1800" b="1" dirty="0">
            <a:latin typeface="Calibri" panose="020F0502020204030204" pitchFamily="34" charset="0"/>
          </a:endParaRPr>
        </a:p>
      </dgm:t>
    </dgm:pt>
    <dgm:pt modelId="{D33E14E5-8FD7-4F0D-AE56-6FEA8A91FE96}" type="parTrans" cxnId="{E917AD8A-EB00-47E2-9832-0B4C82B17206}">
      <dgm:prSet/>
      <dgm:spPr/>
      <dgm:t>
        <a:bodyPr/>
        <a:lstStyle/>
        <a:p>
          <a:endParaRPr lang="nb-NO"/>
        </a:p>
      </dgm:t>
    </dgm:pt>
    <dgm:pt modelId="{06344401-1F45-438B-8A5E-EAAF5DB4DFCE}" type="sibTrans" cxnId="{E917AD8A-EB00-47E2-9832-0B4C82B17206}">
      <dgm:prSet/>
      <dgm:spPr/>
      <dgm:t>
        <a:bodyPr/>
        <a:lstStyle/>
        <a:p>
          <a:endParaRPr lang="nb-NO"/>
        </a:p>
      </dgm:t>
    </dgm:pt>
    <dgm:pt modelId="{33226139-4B6A-4EE8-A96F-917CABE64FDA}">
      <dgm:prSet phldrT="[Tekst]" custT="1"/>
      <dgm:spPr/>
      <dgm:t>
        <a:bodyPr/>
        <a:lstStyle/>
        <a:p>
          <a:r>
            <a:rPr lang="nb-NO" sz="1400" b="0" dirty="0" smtClean="0"/>
            <a:t>Utviklet i Sør-Afrika i 2006 av leger, sykepleiere og ambulansepersonell.</a:t>
          </a:r>
          <a:endParaRPr lang="nb-NO" sz="1400" b="0" dirty="0"/>
        </a:p>
      </dgm:t>
    </dgm:pt>
    <dgm:pt modelId="{8DC301FF-582A-448C-99C2-C2852051C7AF}" type="parTrans" cxnId="{06C6A4AB-631E-4DE2-A1DB-D6672DC0F693}">
      <dgm:prSet/>
      <dgm:spPr/>
      <dgm:t>
        <a:bodyPr/>
        <a:lstStyle/>
        <a:p>
          <a:endParaRPr lang="nb-NO"/>
        </a:p>
      </dgm:t>
    </dgm:pt>
    <dgm:pt modelId="{CE4107DC-0561-475C-9FFA-B713DEC0A2DC}" type="sibTrans" cxnId="{06C6A4AB-631E-4DE2-A1DB-D6672DC0F693}">
      <dgm:prSet/>
      <dgm:spPr/>
      <dgm:t>
        <a:bodyPr/>
        <a:lstStyle/>
        <a:p>
          <a:endParaRPr lang="nb-NO"/>
        </a:p>
      </dgm:t>
    </dgm:pt>
    <dgm:pt modelId="{28030E3F-D93F-4C55-B991-8A222420E6FF}">
      <dgm:prSet phldrT="[Tekst]" custT="1"/>
      <dgm:spPr/>
      <dgm:t>
        <a:bodyPr/>
        <a:lstStyle/>
        <a:p>
          <a:r>
            <a:rPr lang="nb-NO" sz="1400" b="0" dirty="0" smtClean="0"/>
            <a:t>Videreutviklet til å passe norske forhold.</a:t>
          </a:r>
          <a:endParaRPr lang="nb-NO" sz="1400" b="0" dirty="0"/>
        </a:p>
      </dgm:t>
    </dgm:pt>
    <dgm:pt modelId="{A475D496-D382-4602-BD63-F0461F1248ED}" type="parTrans" cxnId="{05620073-A1B2-4103-838A-FBFFDBD010CD}">
      <dgm:prSet/>
      <dgm:spPr/>
      <dgm:t>
        <a:bodyPr/>
        <a:lstStyle/>
        <a:p>
          <a:endParaRPr lang="nb-NO"/>
        </a:p>
      </dgm:t>
    </dgm:pt>
    <dgm:pt modelId="{A5C894E6-7F3A-45B1-8195-47100ACA3F8D}" type="sibTrans" cxnId="{05620073-A1B2-4103-838A-FBFFDBD010CD}">
      <dgm:prSet/>
      <dgm:spPr/>
      <dgm:t>
        <a:bodyPr/>
        <a:lstStyle/>
        <a:p>
          <a:endParaRPr lang="nb-NO"/>
        </a:p>
      </dgm:t>
    </dgm:pt>
    <dgm:pt modelId="{A59EC763-F76C-4B1D-ABED-2CF88FD9E681}">
      <dgm:prSet/>
      <dgm:spPr/>
      <dgm:t>
        <a:bodyPr/>
        <a:lstStyle/>
        <a:p>
          <a:r>
            <a:rPr lang="nb-NO" sz="1600" dirty="0" smtClean="0">
              <a:latin typeface="Calibri" panose="020F0502020204030204" pitchFamily="34" charset="0"/>
            </a:rPr>
            <a:t>Brukes nå i alle akuttmottak og ambulansetjenester, flere legevakter, og ved Barne- og ungdomsklinikken, Haukeland universitetssjukehus. </a:t>
          </a:r>
          <a:endParaRPr lang="nb-NO" sz="1600" dirty="0">
            <a:latin typeface="Calibri" panose="020F0502020204030204" pitchFamily="34" charset="0"/>
          </a:endParaRPr>
        </a:p>
      </dgm:t>
    </dgm:pt>
    <dgm:pt modelId="{6379E0A8-E342-422F-90AF-5EC5D4CF5731}" type="parTrans" cxnId="{79EE06F2-F539-4887-B7D4-F3FAF83B9482}">
      <dgm:prSet/>
      <dgm:spPr/>
      <dgm:t>
        <a:bodyPr/>
        <a:lstStyle/>
        <a:p>
          <a:endParaRPr lang="nb-NO"/>
        </a:p>
      </dgm:t>
    </dgm:pt>
    <dgm:pt modelId="{73E90587-BF51-4328-B3F3-360B7A37D478}" type="sibTrans" cxnId="{79EE06F2-F539-4887-B7D4-F3FAF83B9482}">
      <dgm:prSet/>
      <dgm:spPr/>
      <dgm:t>
        <a:bodyPr/>
        <a:lstStyle/>
        <a:p>
          <a:endParaRPr lang="nb-NO"/>
        </a:p>
      </dgm:t>
    </dgm:pt>
    <dgm:pt modelId="{AF94BBF8-BD60-48BB-82DB-E8FE21E0FACD}">
      <dgm:prSet custT="1"/>
      <dgm:spPr/>
      <dgm:t>
        <a:bodyPr/>
        <a:lstStyle/>
        <a:p>
          <a:r>
            <a:rPr lang="nb-NO" sz="1600" b="1" dirty="0" smtClean="0">
              <a:latin typeface="Calibri" panose="020F0502020204030204" pitchFamily="34" charset="0"/>
            </a:rPr>
            <a:t>standardisert</a:t>
          </a:r>
          <a:r>
            <a:rPr lang="nb-NO" sz="1600" dirty="0" smtClean="0">
              <a:latin typeface="Calibri" panose="020F0502020204030204" pitchFamily="34" charset="0"/>
            </a:rPr>
            <a:t> </a:t>
          </a:r>
          <a:r>
            <a:rPr lang="nb-NO" sz="1600" b="1" dirty="0" smtClean="0">
              <a:latin typeface="Calibri" panose="020F0502020204030204" pitchFamily="34" charset="0"/>
            </a:rPr>
            <a:t>vurdering og prioritering </a:t>
          </a:r>
          <a:r>
            <a:rPr lang="nb-NO" sz="1600" b="0" dirty="0" smtClean="0">
              <a:latin typeface="Calibri" panose="020F0502020204030204" pitchFamily="34" charset="0"/>
            </a:rPr>
            <a:t>av pasienten.</a:t>
          </a:r>
          <a:endParaRPr lang="nb-NO" sz="1600" b="0" dirty="0">
            <a:latin typeface="Calibri" panose="020F0502020204030204" pitchFamily="34" charset="0"/>
          </a:endParaRPr>
        </a:p>
      </dgm:t>
    </dgm:pt>
    <dgm:pt modelId="{9CBE957E-01E3-4CE4-B54C-9E398A7FF96E}" type="parTrans" cxnId="{1067F034-CEA7-48FE-AEBF-07E96096A2FD}">
      <dgm:prSet/>
      <dgm:spPr/>
      <dgm:t>
        <a:bodyPr/>
        <a:lstStyle/>
        <a:p>
          <a:endParaRPr lang="nb-NO"/>
        </a:p>
      </dgm:t>
    </dgm:pt>
    <dgm:pt modelId="{B9498D1A-6AED-490A-9BF2-28B8FA52DD90}" type="sibTrans" cxnId="{1067F034-CEA7-48FE-AEBF-07E96096A2FD}">
      <dgm:prSet/>
      <dgm:spPr/>
      <dgm:t>
        <a:bodyPr/>
        <a:lstStyle/>
        <a:p>
          <a:endParaRPr lang="nb-NO"/>
        </a:p>
      </dgm:t>
    </dgm:pt>
    <dgm:pt modelId="{A7E7950D-0B8F-4AE4-9DD1-6F16AB22B830}">
      <dgm:prSet custT="1"/>
      <dgm:spPr/>
      <dgm:t>
        <a:bodyPr/>
        <a:lstStyle/>
        <a:p>
          <a:r>
            <a:rPr lang="nb-NO" sz="1600" b="1" dirty="0" smtClean="0">
              <a:latin typeface="Calibri" panose="020F0502020204030204" pitchFamily="34" charset="0"/>
            </a:rPr>
            <a:t>Hastegrad </a:t>
          </a:r>
          <a:r>
            <a:rPr lang="nb-NO" sz="1600" b="0" dirty="0" smtClean="0">
              <a:latin typeface="Calibri" panose="020F0502020204030204" pitchFamily="34" charset="0"/>
            </a:rPr>
            <a:t>for hvor raskt pasienten skal tilsees av lege.</a:t>
          </a:r>
          <a:endParaRPr lang="nb-NO" sz="1600" b="0" dirty="0">
            <a:latin typeface="Calibri" panose="020F0502020204030204" pitchFamily="34" charset="0"/>
          </a:endParaRPr>
        </a:p>
      </dgm:t>
    </dgm:pt>
    <dgm:pt modelId="{B147EBD1-A5E3-486D-9C3E-2C9647D53371}" type="parTrans" cxnId="{51818E20-2C56-45FB-8895-EEBC3BE42474}">
      <dgm:prSet/>
      <dgm:spPr/>
      <dgm:t>
        <a:bodyPr/>
        <a:lstStyle/>
        <a:p>
          <a:endParaRPr lang="nb-NO"/>
        </a:p>
      </dgm:t>
    </dgm:pt>
    <dgm:pt modelId="{E7AE8DE7-8893-46C7-9CA2-682C014BD219}" type="sibTrans" cxnId="{51818E20-2C56-45FB-8895-EEBC3BE42474}">
      <dgm:prSet/>
      <dgm:spPr/>
      <dgm:t>
        <a:bodyPr/>
        <a:lstStyle/>
        <a:p>
          <a:endParaRPr lang="nb-NO"/>
        </a:p>
      </dgm:t>
    </dgm:pt>
    <dgm:pt modelId="{951716E3-3BAD-406A-9993-BCBC269B2155}" type="pres">
      <dgm:prSet presAssocID="{4C187540-C96E-4BF7-826C-0D4513CD61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b-NO"/>
        </a:p>
      </dgm:t>
    </dgm:pt>
    <dgm:pt modelId="{153FA6EA-181C-4D5B-BECB-841686551883}" type="pres">
      <dgm:prSet presAssocID="{4C187540-C96E-4BF7-826C-0D4513CD617F}" presName="Name1" presStyleCnt="0"/>
      <dgm:spPr/>
      <dgm:t>
        <a:bodyPr/>
        <a:lstStyle/>
        <a:p>
          <a:endParaRPr lang="nb-NO"/>
        </a:p>
      </dgm:t>
    </dgm:pt>
    <dgm:pt modelId="{5FFC26A9-39EF-47B6-997A-CFE64F72B2F7}" type="pres">
      <dgm:prSet presAssocID="{4C187540-C96E-4BF7-826C-0D4513CD617F}" presName="cycle" presStyleCnt="0"/>
      <dgm:spPr/>
      <dgm:t>
        <a:bodyPr/>
        <a:lstStyle/>
        <a:p>
          <a:endParaRPr lang="nb-NO"/>
        </a:p>
      </dgm:t>
    </dgm:pt>
    <dgm:pt modelId="{7CF9FE43-1CE1-47B7-A0F6-A93CC3B95364}" type="pres">
      <dgm:prSet presAssocID="{4C187540-C96E-4BF7-826C-0D4513CD617F}" presName="srcNode" presStyleLbl="node1" presStyleIdx="0" presStyleCnt="3"/>
      <dgm:spPr/>
      <dgm:t>
        <a:bodyPr/>
        <a:lstStyle/>
        <a:p>
          <a:endParaRPr lang="nb-NO"/>
        </a:p>
      </dgm:t>
    </dgm:pt>
    <dgm:pt modelId="{C5C7FD2F-C84E-4159-A51E-F953486B46FF}" type="pres">
      <dgm:prSet presAssocID="{4C187540-C96E-4BF7-826C-0D4513CD617F}" presName="conn" presStyleLbl="parChTrans1D2" presStyleIdx="0" presStyleCnt="1"/>
      <dgm:spPr/>
      <dgm:t>
        <a:bodyPr/>
        <a:lstStyle/>
        <a:p>
          <a:endParaRPr lang="nb-NO"/>
        </a:p>
      </dgm:t>
    </dgm:pt>
    <dgm:pt modelId="{941DB3E7-4247-4A17-A7B6-CA8488374AFE}" type="pres">
      <dgm:prSet presAssocID="{4C187540-C96E-4BF7-826C-0D4513CD617F}" presName="extraNode" presStyleLbl="node1" presStyleIdx="0" presStyleCnt="3"/>
      <dgm:spPr/>
      <dgm:t>
        <a:bodyPr/>
        <a:lstStyle/>
        <a:p>
          <a:endParaRPr lang="nb-NO"/>
        </a:p>
      </dgm:t>
    </dgm:pt>
    <dgm:pt modelId="{88CC19FD-394C-44FD-9E46-6387A34E678F}" type="pres">
      <dgm:prSet presAssocID="{4C187540-C96E-4BF7-826C-0D4513CD617F}" presName="dstNode" presStyleLbl="node1" presStyleIdx="0" presStyleCnt="3"/>
      <dgm:spPr/>
      <dgm:t>
        <a:bodyPr/>
        <a:lstStyle/>
        <a:p>
          <a:endParaRPr lang="nb-NO"/>
        </a:p>
      </dgm:t>
    </dgm:pt>
    <dgm:pt modelId="{6A867915-F919-4F77-8635-F20362942097}" type="pres">
      <dgm:prSet presAssocID="{B4D0C470-84AB-4B0C-B3ED-FD256097A6B3}" presName="text_1" presStyleLbl="node1" presStyleIdx="0" presStyleCnt="3" custScaleY="13879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86F2D34-355B-446E-AB7C-FD1CA8059D40}" type="pres">
      <dgm:prSet presAssocID="{B4D0C470-84AB-4B0C-B3ED-FD256097A6B3}" presName="accent_1" presStyleCnt="0"/>
      <dgm:spPr/>
      <dgm:t>
        <a:bodyPr/>
        <a:lstStyle/>
        <a:p>
          <a:endParaRPr lang="nb-NO"/>
        </a:p>
      </dgm:t>
    </dgm:pt>
    <dgm:pt modelId="{AC915E20-4A14-4565-AE66-4071FA7566BB}" type="pres">
      <dgm:prSet presAssocID="{B4D0C470-84AB-4B0C-B3ED-FD256097A6B3}" presName="accentRepeatNode" presStyleLbl="solidFgAcc1" presStyleIdx="0" presStyleCnt="3"/>
      <dgm:spPr/>
      <dgm:t>
        <a:bodyPr/>
        <a:lstStyle/>
        <a:p>
          <a:endParaRPr lang="nb-NO"/>
        </a:p>
      </dgm:t>
    </dgm:pt>
    <dgm:pt modelId="{1BA95787-C316-4F95-AFB8-D4A62EDAC540}" type="pres">
      <dgm:prSet presAssocID="{9F7FB754-A0CC-4D26-8964-B012BCDF45A8}" presName="text_2" presStyleLbl="node1" presStyleIdx="1" presStyleCnt="3" custScaleY="14328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C6CDB0-7444-45C0-B661-DD709712E3CE}" type="pres">
      <dgm:prSet presAssocID="{9F7FB754-A0CC-4D26-8964-B012BCDF45A8}" presName="accent_2" presStyleCnt="0"/>
      <dgm:spPr/>
      <dgm:t>
        <a:bodyPr/>
        <a:lstStyle/>
        <a:p>
          <a:endParaRPr lang="nb-NO"/>
        </a:p>
      </dgm:t>
    </dgm:pt>
    <dgm:pt modelId="{F46FAA1C-0773-45EF-892F-8A0FC804C198}" type="pres">
      <dgm:prSet presAssocID="{9F7FB754-A0CC-4D26-8964-B012BCDF45A8}" presName="accentRepeatNode" presStyleLbl="solidFgAcc1" presStyleIdx="1" presStyleCnt="3"/>
      <dgm:spPr/>
      <dgm:t>
        <a:bodyPr/>
        <a:lstStyle/>
        <a:p>
          <a:endParaRPr lang="nb-NO"/>
        </a:p>
      </dgm:t>
    </dgm:pt>
    <dgm:pt modelId="{DC237175-6E0B-4A36-A0D3-4AF68B97A61D}" type="pres">
      <dgm:prSet presAssocID="{E5B28252-EFBA-4197-9607-D9C1A37C3531}" presName="text_3" presStyleLbl="node1" presStyleIdx="2" presStyleCnt="3" custScaleY="14525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6AFABAB-7148-4BBD-A48A-6E4862BB1CDF}" type="pres">
      <dgm:prSet presAssocID="{E5B28252-EFBA-4197-9607-D9C1A37C3531}" presName="accent_3" presStyleCnt="0"/>
      <dgm:spPr/>
      <dgm:t>
        <a:bodyPr/>
        <a:lstStyle/>
        <a:p>
          <a:endParaRPr lang="nb-NO"/>
        </a:p>
      </dgm:t>
    </dgm:pt>
    <dgm:pt modelId="{36A7131C-89C3-42DA-BFBB-8DCEA220B64B}" type="pres">
      <dgm:prSet presAssocID="{E5B28252-EFBA-4197-9607-D9C1A37C3531}" presName="accentRepeatNode" presStyleLbl="solidFgAcc1" presStyleIdx="2" presStyleCnt="3"/>
      <dgm:spPr/>
      <dgm:t>
        <a:bodyPr/>
        <a:lstStyle/>
        <a:p>
          <a:endParaRPr lang="nb-NO"/>
        </a:p>
      </dgm:t>
    </dgm:pt>
  </dgm:ptLst>
  <dgm:cxnLst>
    <dgm:cxn modelId="{2A425E5A-01C9-4D6F-A308-EE46B7674722}" type="presOf" srcId="{E5B28252-EFBA-4197-9607-D9C1A37C3531}" destId="{DC237175-6E0B-4A36-A0D3-4AF68B97A61D}" srcOrd="0" destOrd="0" presId="urn:microsoft.com/office/officeart/2008/layout/VerticalCurvedList"/>
    <dgm:cxn modelId="{51818E20-2C56-45FB-8895-EEBC3BE42474}" srcId="{9F7FB754-A0CC-4D26-8964-B012BCDF45A8}" destId="{A7E7950D-0B8F-4AE4-9DD1-6F16AB22B830}" srcOrd="1" destOrd="0" parTransId="{B147EBD1-A5E3-486D-9C3E-2C9647D53371}" sibTransId="{E7AE8DE7-8893-46C7-9CA2-682C014BD219}"/>
    <dgm:cxn modelId="{34AF4044-D448-415F-A067-0FD5D9EEC996}" type="presOf" srcId="{28030E3F-D93F-4C55-B991-8A222420E6FF}" destId="{6A867915-F919-4F77-8635-F20362942097}" srcOrd="0" destOrd="2" presId="urn:microsoft.com/office/officeart/2008/layout/VerticalCurvedList"/>
    <dgm:cxn modelId="{0B53B1A3-4A72-4D7A-8344-7C0DE821D06F}" srcId="{4C187540-C96E-4BF7-826C-0D4513CD617F}" destId="{B4D0C470-84AB-4B0C-B3ED-FD256097A6B3}" srcOrd="0" destOrd="0" parTransId="{BC68E220-BF1B-43FE-9671-6D1C19CAC231}" sibTransId="{4352625D-A3BA-439F-886C-3510132F45AF}"/>
    <dgm:cxn modelId="{501A0021-6755-43E4-840D-659138328ADC}" type="presOf" srcId="{9F7FB754-A0CC-4D26-8964-B012BCDF45A8}" destId="{1BA95787-C316-4F95-AFB8-D4A62EDAC540}" srcOrd="0" destOrd="0" presId="urn:microsoft.com/office/officeart/2008/layout/VerticalCurvedList"/>
    <dgm:cxn modelId="{4BD6FE0B-C5E8-4F20-AEAB-858EAC46488B}" type="presOf" srcId="{CE4107DC-0561-475C-9FFA-B713DEC0A2DC}" destId="{C5C7FD2F-C84E-4159-A51E-F953486B46FF}" srcOrd="0" destOrd="0" presId="urn:microsoft.com/office/officeart/2008/layout/VerticalCurvedList"/>
    <dgm:cxn modelId="{B005C6A8-E8E0-42E5-AD62-1327E1EAFC9F}" type="presOf" srcId="{B4D0C470-84AB-4B0C-B3ED-FD256097A6B3}" destId="{6A867915-F919-4F77-8635-F20362942097}" srcOrd="0" destOrd="0" presId="urn:microsoft.com/office/officeart/2008/layout/VerticalCurvedList"/>
    <dgm:cxn modelId="{15333DC6-8637-4EA8-AD0A-C971600BE97B}" srcId="{4C187540-C96E-4BF7-826C-0D4513CD617F}" destId="{E5B28252-EFBA-4197-9607-D9C1A37C3531}" srcOrd="2" destOrd="0" parTransId="{9272DDE1-4B97-4A55-BC4E-9F41EF2F97B8}" sibTransId="{2A10BA22-B7DE-443A-985D-02CA047A7015}"/>
    <dgm:cxn modelId="{1067F034-CEA7-48FE-AEBF-07E96096A2FD}" srcId="{9F7FB754-A0CC-4D26-8964-B012BCDF45A8}" destId="{AF94BBF8-BD60-48BB-82DB-E8FE21E0FACD}" srcOrd="0" destOrd="0" parTransId="{9CBE957E-01E3-4CE4-B54C-9E398A7FF96E}" sibTransId="{B9498D1A-6AED-490A-9BF2-28B8FA52DD90}"/>
    <dgm:cxn modelId="{B26361DA-D5EC-4ACF-AA2C-D013E1FD91A6}" type="presOf" srcId="{A7E7950D-0B8F-4AE4-9DD1-6F16AB22B830}" destId="{1BA95787-C316-4F95-AFB8-D4A62EDAC540}" srcOrd="0" destOrd="2" presId="urn:microsoft.com/office/officeart/2008/layout/VerticalCurvedList"/>
    <dgm:cxn modelId="{06A873C1-4590-4EE7-B1AE-5AC2C6DE187B}" type="presOf" srcId="{A59EC763-F76C-4B1D-ABED-2CF88FD9E681}" destId="{DC237175-6E0B-4A36-A0D3-4AF68B97A61D}" srcOrd="0" destOrd="1" presId="urn:microsoft.com/office/officeart/2008/layout/VerticalCurvedList"/>
    <dgm:cxn modelId="{06C6A4AB-631E-4DE2-A1DB-D6672DC0F693}" srcId="{B4D0C470-84AB-4B0C-B3ED-FD256097A6B3}" destId="{33226139-4B6A-4EE8-A96F-917CABE64FDA}" srcOrd="0" destOrd="0" parTransId="{8DC301FF-582A-448C-99C2-C2852051C7AF}" sibTransId="{CE4107DC-0561-475C-9FFA-B713DEC0A2DC}"/>
    <dgm:cxn modelId="{6C269B6A-1C0F-46DC-9BC1-141BB6015329}" type="presOf" srcId="{33226139-4B6A-4EE8-A96F-917CABE64FDA}" destId="{6A867915-F919-4F77-8635-F20362942097}" srcOrd="0" destOrd="1" presId="urn:microsoft.com/office/officeart/2008/layout/VerticalCurvedList"/>
    <dgm:cxn modelId="{B3955736-AE2E-41EE-9BB7-2A7FDDB5369F}" type="presOf" srcId="{4C187540-C96E-4BF7-826C-0D4513CD617F}" destId="{951716E3-3BAD-406A-9993-BCBC269B2155}" srcOrd="0" destOrd="0" presId="urn:microsoft.com/office/officeart/2008/layout/VerticalCurvedList"/>
    <dgm:cxn modelId="{05620073-A1B2-4103-838A-FBFFDBD010CD}" srcId="{B4D0C470-84AB-4B0C-B3ED-FD256097A6B3}" destId="{28030E3F-D93F-4C55-B991-8A222420E6FF}" srcOrd="1" destOrd="0" parTransId="{A475D496-D382-4602-BD63-F0461F1248ED}" sibTransId="{A5C894E6-7F3A-45B1-8195-47100ACA3F8D}"/>
    <dgm:cxn modelId="{1C5DD30D-5367-4D45-B782-27E377456A67}" type="presOf" srcId="{AF94BBF8-BD60-48BB-82DB-E8FE21E0FACD}" destId="{1BA95787-C316-4F95-AFB8-D4A62EDAC540}" srcOrd="0" destOrd="1" presId="urn:microsoft.com/office/officeart/2008/layout/VerticalCurvedList"/>
    <dgm:cxn modelId="{E917AD8A-EB00-47E2-9832-0B4C82B17206}" srcId="{4C187540-C96E-4BF7-826C-0D4513CD617F}" destId="{9F7FB754-A0CC-4D26-8964-B012BCDF45A8}" srcOrd="1" destOrd="0" parTransId="{D33E14E5-8FD7-4F0D-AE56-6FEA8A91FE96}" sibTransId="{06344401-1F45-438B-8A5E-EAAF5DB4DFCE}"/>
    <dgm:cxn modelId="{79EE06F2-F539-4887-B7D4-F3FAF83B9482}" srcId="{E5B28252-EFBA-4197-9607-D9C1A37C3531}" destId="{A59EC763-F76C-4B1D-ABED-2CF88FD9E681}" srcOrd="0" destOrd="0" parTransId="{6379E0A8-E342-422F-90AF-5EC5D4CF5731}" sibTransId="{73E90587-BF51-4328-B3F3-360B7A37D478}"/>
    <dgm:cxn modelId="{B6E0CEC2-831A-4930-B1F6-84A20505EE66}" type="presParOf" srcId="{951716E3-3BAD-406A-9993-BCBC269B2155}" destId="{153FA6EA-181C-4D5B-BECB-841686551883}" srcOrd="0" destOrd="0" presId="urn:microsoft.com/office/officeart/2008/layout/VerticalCurvedList"/>
    <dgm:cxn modelId="{737CA26B-E8A3-463F-BFFC-E3C18F79EDC9}" type="presParOf" srcId="{153FA6EA-181C-4D5B-BECB-841686551883}" destId="{5FFC26A9-39EF-47B6-997A-CFE64F72B2F7}" srcOrd="0" destOrd="0" presId="urn:microsoft.com/office/officeart/2008/layout/VerticalCurvedList"/>
    <dgm:cxn modelId="{A9FD6C48-1579-4326-9DD8-20C79A26DE1A}" type="presParOf" srcId="{5FFC26A9-39EF-47B6-997A-CFE64F72B2F7}" destId="{7CF9FE43-1CE1-47B7-A0F6-A93CC3B95364}" srcOrd="0" destOrd="0" presId="urn:microsoft.com/office/officeart/2008/layout/VerticalCurvedList"/>
    <dgm:cxn modelId="{4C229A98-A869-4DE7-9C12-DCEF07ADEBC2}" type="presParOf" srcId="{5FFC26A9-39EF-47B6-997A-CFE64F72B2F7}" destId="{C5C7FD2F-C84E-4159-A51E-F953486B46FF}" srcOrd="1" destOrd="0" presId="urn:microsoft.com/office/officeart/2008/layout/VerticalCurvedList"/>
    <dgm:cxn modelId="{1826CF51-A019-44F7-A3D7-45F94D19DF05}" type="presParOf" srcId="{5FFC26A9-39EF-47B6-997A-CFE64F72B2F7}" destId="{941DB3E7-4247-4A17-A7B6-CA8488374AFE}" srcOrd="2" destOrd="0" presId="urn:microsoft.com/office/officeart/2008/layout/VerticalCurvedList"/>
    <dgm:cxn modelId="{DA82249F-8362-4AEB-B60E-A23DDBEFE465}" type="presParOf" srcId="{5FFC26A9-39EF-47B6-997A-CFE64F72B2F7}" destId="{88CC19FD-394C-44FD-9E46-6387A34E678F}" srcOrd="3" destOrd="0" presId="urn:microsoft.com/office/officeart/2008/layout/VerticalCurvedList"/>
    <dgm:cxn modelId="{42A7E397-4274-4F4C-BB2F-9C3EB12F131A}" type="presParOf" srcId="{153FA6EA-181C-4D5B-BECB-841686551883}" destId="{6A867915-F919-4F77-8635-F20362942097}" srcOrd="1" destOrd="0" presId="urn:microsoft.com/office/officeart/2008/layout/VerticalCurvedList"/>
    <dgm:cxn modelId="{79036542-1CA4-4645-ADEE-B90786AF9AB5}" type="presParOf" srcId="{153FA6EA-181C-4D5B-BECB-841686551883}" destId="{186F2D34-355B-446E-AB7C-FD1CA8059D40}" srcOrd="2" destOrd="0" presId="urn:microsoft.com/office/officeart/2008/layout/VerticalCurvedList"/>
    <dgm:cxn modelId="{8020A5AD-E5C9-4EEB-BAB9-4A155BE51C19}" type="presParOf" srcId="{186F2D34-355B-446E-AB7C-FD1CA8059D40}" destId="{AC915E20-4A14-4565-AE66-4071FA7566BB}" srcOrd="0" destOrd="0" presId="urn:microsoft.com/office/officeart/2008/layout/VerticalCurvedList"/>
    <dgm:cxn modelId="{96D3C769-1434-4EAA-A6E0-01231EFD205F}" type="presParOf" srcId="{153FA6EA-181C-4D5B-BECB-841686551883}" destId="{1BA95787-C316-4F95-AFB8-D4A62EDAC540}" srcOrd="3" destOrd="0" presId="urn:microsoft.com/office/officeart/2008/layout/VerticalCurvedList"/>
    <dgm:cxn modelId="{99B51562-F3B5-4984-A9FF-8C8DCE705BD0}" type="presParOf" srcId="{153FA6EA-181C-4D5B-BECB-841686551883}" destId="{80C6CDB0-7444-45C0-B661-DD709712E3CE}" srcOrd="4" destOrd="0" presId="urn:microsoft.com/office/officeart/2008/layout/VerticalCurvedList"/>
    <dgm:cxn modelId="{A8F14360-D23B-409C-A971-433BF39DAEE3}" type="presParOf" srcId="{80C6CDB0-7444-45C0-B661-DD709712E3CE}" destId="{F46FAA1C-0773-45EF-892F-8A0FC804C198}" srcOrd="0" destOrd="0" presId="urn:microsoft.com/office/officeart/2008/layout/VerticalCurvedList"/>
    <dgm:cxn modelId="{3397A9C2-0CDD-43A4-BCD3-9FBD696A570E}" type="presParOf" srcId="{153FA6EA-181C-4D5B-BECB-841686551883}" destId="{DC237175-6E0B-4A36-A0D3-4AF68B97A61D}" srcOrd="5" destOrd="0" presId="urn:microsoft.com/office/officeart/2008/layout/VerticalCurvedList"/>
    <dgm:cxn modelId="{1F0F1CBA-387B-447F-AE72-F07ADAA2279D}" type="presParOf" srcId="{153FA6EA-181C-4D5B-BECB-841686551883}" destId="{46AFABAB-7148-4BBD-A48A-6E4862BB1CDF}" srcOrd="6" destOrd="0" presId="urn:microsoft.com/office/officeart/2008/layout/VerticalCurvedList"/>
    <dgm:cxn modelId="{C70F7A3E-8CFE-47BF-BBEB-2F665D4BFCDB}" type="presParOf" srcId="{46AFABAB-7148-4BBD-A48A-6E4862BB1CDF}" destId="{36A7131C-89C3-42DA-BFBB-8DCEA220B6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187540-C96E-4BF7-826C-0D4513CD617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E3B02AE-2442-4803-8872-E9CFCA0DFB9E}">
      <dgm:prSet custT="1"/>
      <dgm:spPr/>
      <dgm:t>
        <a:bodyPr/>
        <a:lstStyle/>
        <a:p>
          <a:r>
            <a:rPr lang="nb-NO" sz="2800" b="1" dirty="0" smtClean="0">
              <a:latin typeface="Calibri"/>
              <a:ea typeface="Calibri"/>
              <a:cs typeface="Times New Roman"/>
            </a:rPr>
            <a:t>Alle øyeblikkelig hjelp-pasienter skal vurderes med SATS Norge.</a:t>
          </a:r>
          <a:endParaRPr lang="nb-NO" sz="2800" dirty="0">
            <a:latin typeface="Calibri" panose="020F0502020204030204" pitchFamily="34" charset="0"/>
          </a:endParaRPr>
        </a:p>
      </dgm:t>
    </dgm:pt>
    <dgm:pt modelId="{DB04AE8B-C060-4303-97C7-40716F4E57E9}" type="parTrans" cxnId="{CD55C9BF-6102-4481-9CA6-EA21D77C55DB}">
      <dgm:prSet/>
      <dgm:spPr/>
      <dgm:t>
        <a:bodyPr/>
        <a:lstStyle/>
        <a:p>
          <a:endParaRPr lang="nb-NO"/>
        </a:p>
      </dgm:t>
    </dgm:pt>
    <dgm:pt modelId="{A2E74487-8D75-4A2B-A698-5EEB77BF4199}" type="sibTrans" cxnId="{CD55C9BF-6102-4481-9CA6-EA21D77C55DB}">
      <dgm:prSet/>
      <dgm:spPr/>
      <dgm:t>
        <a:bodyPr/>
        <a:lstStyle/>
        <a:p>
          <a:endParaRPr lang="nb-NO"/>
        </a:p>
      </dgm:t>
    </dgm:pt>
    <dgm:pt modelId="{CB680212-A867-480A-B162-BC08DFBE4A49}">
      <dgm:prSet custT="1"/>
      <dgm:spPr/>
      <dgm:t>
        <a:bodyPr/>
        <a:lstStyle/>
        <a:p>
          <a:r>
            <a:rPr lang="nb-NO" sz="2400" dirty="0" smtClean="0">
              <a:latin typeface="Calibri"/>
              <a:ea typeface="Calibri"/>
              <a:cs typeface="Times New Roman"/>
            </a:rPr>
            <a:t>Gjelder også pasienter som </a:t>
          </a:r>
          <a:r>
            <a:rPr lang="nb-NO" sz="2400" b="1" dirty="0" smtClean="0">
              <a:latin typeface="Calibri"/>
              <a:ea typeface="Calibri"/>
              <a:cs typeface="Times New Roman"/>
            </a:rPr>
            <a:t>transporteres til et høyere omsorgsnivå</a:t>
          </a:r>
          <a:r>
            <a:rPr lang="nb-NO" sz="2400" dirty="0" smtClean="0">
              <a:latin typeface="Calibri"/>
              <a:ea typeface="Calibri"/>
              <a:cs typeface="Times New Roman"/>
            </a:rPr>
            <a:t> </a:t>
          </a:r>
          <a:r>
            <a:rPr lang="nb-NO" sz="2000" dirty="0" smtClean="0">
              <a:latin typeface="Calibri"/>
              <a:ea typeface="Calibri"/>
              <a:cs typeface="Times New Roman"/>
            </a:rPr>
            <a:t>(fra fastlege/legevakt/sykehjem til kommunal ØH-seng eller sykehus). </a:t>
          </a:r>
          <a:endParaRPr lang="nb-NO" sz="2500" dirty="0">
            <a:latin typeface="Calibri"/>
            <a:ea typeface="Calibri"/>
            <a:cs typeface="Times New Roman"/>
          </a:endParaRPr>
        </a:p>
      </dgm:t>
    </dgm:pt>
    <dgm:pt modelId="{B1F40730-81FF-4A0C-AA90-DED1BC1E4B2C}" type="parTrans" cxnId="{3A5E2F9E-4EC8-4E4E-BBDD-0887703052C5}">
      <dgm:prSet/>
      <dgm:spPr/>
      <dgm:t>
        <a:bodyPr/>
        <a:lstStyle/>
        <a:p>
          <a:endParaRPr lang="nb-NO"/>
        </a:p>
      </dgm:t>
    </dgm:pt>
    <dgm:pt modelId="{612BD25D-7C9D-48CD-BB7E-4EA8D1C08714}" type="sibTrans" cxnId="{3A5E2F9E-4EC8-4E4E-BBDD-0887703052C5}">
      <dgm:prSet/>
      <dgm:spPr/>
      <dgm:t>
        <a:bodyPr/>
        <a:lstStyle/>
        <a:p>
          <a:endParaRPr lang="nb-NO"/>
        </a:p>
      </dgm:t>
    </dgm:pt>
    <dgm:pt modelId="{D36DF5D5-23FA-46EE-B9DD-76B2B648D180}">
      <dgm:prSet custT="1"/>
      <dgm:spPr/>
      <dgm:t>
        <a:bodyPr/>
        <a:lstStyle/>
        <a:p>
          <a:r>
            <a:rPr lang="nb-NO" sz="2400" dirty="0" smtClean="0">
              <a:latin typeface="Calibri"/>
              <a:ea typeface="Calibri"/>
              <a:cs typeface="Times New Roman"/>
            </a:rPr>
            <a:t>Ikke nødvendig ved </a:t>
          </a:r>
          <a:r>
            <a:rPr lang="nb-NO" sz="2400" b="1" dirty="0" smtClean="0">
              <a:latin typeface="Calibri"/>
              <a:ea typeface="Calibri"/>
              <a:cs typeface="Times New Roman"/>
            </a:rPr>
            <a:t>hjemtransport.</a:t>
          </a:r>
          <a:endParaRPr lang="nb-NO" sz="2400" dirty="0">
            <a:latin typeface="Calibri"/>
            <a:ea typeface="Calibri"/>
            <a:cs typeface="Times New Roman"/>
          </a:endParaRPr>
        </a:p>
      </dgm:t>
    </dgm:pt>
    <dgm:pt modelId="{B7DE342A-0775-43DE-B0ED-363913DA327F}" type="parTrans" cxnId="{9FFCD46E-0A83-4C92-ACAB-46E745EE9D20}">
      <dgm:prSet/>
      <dgm:spPr/>
      <dgm:t>
        <a:bodyPr/>
        <a:lstStyle/>
        <a:p>
          <a:endParaRPr lang="nb-NO"/>
        </a:p>
      </dgm:t>
    </dgm:pt>
    <dgm:pt modelId="{87838948-8FC1-4B69-BA31-E4DDF7F66D46}" type="sibTrans" cxnId="{9FFCD46E-0A83-4C92-ACAB-46E745EE9D20}">
      <dgm:prSet/>
      <dgm:spPr/>
      <dgm:t>
        <a:bodyPr/>
        <a:lstStyle/>
        <a:p>
          <a:endParaRPr lang="nb-NO"/>
        </a:p>
      </dgm:t>
    </dgm:pt>
    <dgm:pt modelId="{8E9A3A5A-FE8C-4D99-A0B1-DB93E5F808DA}">
      <dgm:prSet custT="1"/>
      <dgm:spPr/>
      <dgm:t>
        <a:bodyPr/>
        <a:lstStyle/>
        <a:p>
          <a:r>
            <a:rPr lang="nb-NO" sz="2400" b="0" dirty="0" smtClean="0">
              <a:latin typeface="Calibri"/>
              <a:ea typeface="Calibri"/>
              <a:cs typeface="Times New Roman"/>
            </a:rPr>
            <a:t>Egne retningslinjer for </a:t>
          </a:r>
          <a:r>
            <a:rPr lang="nb-NO" sz="2400" b="1" dirty="0" smtClean="0">
              <a:latin typeface="Calibri"/>
              <a:ea typeface="Calibri"/>
              <a:cs typeface="Times New Roman"/>
            </a:rPr>
            <a:t>blå hastegrad. </a:t>
          </a:r>
          <a:endParaRPr lang="nb-NO" sz="2400" dirty="0">
            <a:latin typeface="Calibri"/>
            <a:ea typeface="Calibri"/>
            <a:cs typeface="Times New Roman"/>
          </a:endParaRPr>
        </a:p>
      </dgm:t>
    </dgm:pt>
    <dgm:pt modelId="{F4969117-8114-4853-B347-7DC51C079EA9}" type="parTrans" cxnId="{50BB5E42-E5CE-4136-A539-3EAD470A4087}">
      <dgm:prSet/>
      <dgm:spPr/>
      <dgm:t>
        <a:bodyPr/>
        <a:lstStyle/>
        <a:p>
          <a:endParaRPr lang="nb-NO"/>
        </a:p>
      </dgm:t>
    </dgm:pt>
    <dgm:pt modelId="{4D6F0DFE-2AF7-40C4-97C1-B0999F288BA1}" type="sibTrans" cxnId="{50BB5E42-E5CE-4136-A539-3EAD470A4087}">
      <dgm:prSet/>
      <dgm:spPr/>
      <dgm:t>
        <a:bodyPr/>
        <a:lstStyle/>
        <a:p>
          <a:endParaRPr lang="nb-NO"/>
        </a:p>
      </dgm:t>
    </dgm:pt>
    <dgm:pt modelId="{55A36BE4-42BC-4594-AE40-31D8B74BA36C}" type="pres">
      <dgm:prSet presAssocID="{4C187540-C96E-4BF7-826C-0D4513CD61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EEADCFFB-A48D-44FD-8552-EC2C0F74B123}" type="pres">
      <dgm:prSet presAssocID="{1E3B02AE-2442-4803-8872-E9CFCA0DFB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46F5194-02E4-4D99-9232-1704B242C989}" type="pres">
      <dgm:prSet presAssocID="{1E3B02AE-2442-4803-8872-E9CFCA0DFB9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9FFCD46E-0A83-4C92-ACAB-46E745EE9D20}" srcId="{1E3B02AE-2442-4803-8872-E9CFCA0DFB9E}" destId="{D36DF5D5-23FA-46EE-B9DD-76B2B648D180}" srcOrd="1" destOrd="0" parTransId="{B7DE342A-0775-43DE-B0ED-363913DA327F}" sibTransId="{87838948-8FC1-4B69-BA31-E4DDF7F66D46}"/>
    <dgm:cxn modelId="{3AF394D1-2EFE-46D7-80B8-BA18FA3BD7C7}" type="presOf" srcId="{D36DF5D5-23FA-46EE-B9DD-76B2B648D180}" destId="{F46F5194-02E4-4D99-9232-1704B242C989}" srcOrd="0" destOrd="1" presId="urn:microsoft.com/office/officeart/2005/8/layout/vList2"/>
    <dgm:cxn modelId="{3D000315-CEF0-4C36-894C-B5EDACD4C8C5}" type="presOf" srcId="{4C187540-C96E-4BF7-826C-0D4513CD617F}" destId="{55A36BE4-42BC-4594-AE40-31D8B74BA36C}" srcOrd="0" destOrd="0" presId="urn:microsoft.com/office/officeart/2005/8/layout/vList2"/>
    <dgm:cxn modelId="{26743AED-60E1-4546-89BB-D5E1303CBDF2}" type="presOf" srcId="{8E9A3A5A-FE8C-4D99-A0B1-DB93E5F808DA}" destId="{F46F5194-02E4-4D99-9232-1704B242C989}" srcOrd="0" destOrd="2" presId="urn:microsoft.com/office/officeart/2005/8/layout/vList2"/>
    <dgm:cxn modelId="{3A5E2F9E-4EC8-4E4E-BBDD-0887703052C5}" srcId="{1E3B02AE-2442-4803-8872-E9CFCA0DFB9E}" destId="{CB680212-A867-480A-B162-BC08DFBE4A49}" srcOrd="0" destOrd="0" parTransId="{B1F40730-81FF-4A0C-AA90-DED1BC1E4B2C}" sibTransId="{612BD25D-7C9D-48CD-BB7E-4EA8D1C08714}"/>
    <dgm:cxn modelId="{AF923883-5044-4EDE-94A7-FF16BC10700D}" type="presOf" srcId="{1E3B02AE-2442-4803-8872-E9CFCA0DFB9E}" destId="{EEADCFFB-A48D-44FD-8552-EC2C0F74B123}" srcOrd="0" destOrd="0" presId="urn:microsoft.com/office/officeart/2005/8/layout/vList2"/>
    <dgm:cxn modelId="{50BB5E42-E5CE-4136-A539-3EAD470A4087}" srcId="{1E3B02AE-2442-4803-8872-E9CFCA0DFB9E}" destId="{8E9A3A5A-FE8C-4D99-A0B1-DB93E5F808DA}" srcOrd="2" destOrd="0" parTransId="{F4969117-8114-4853-B347-7DC51C079EA9}" sibTransId="{4D6F0DFE-2AF7-40C4-97C1-B0999F288BA1}"/>
    <dgm:cxn modelId="{BA9F0D62-E4C9-4329-9461-91BD58CC4584}" type="presOf" srcId="{CB680212-A867-480A-B162-BC08DFBE4A49}" destId="{F46F5194-02E4-4D99-9232-1704B242C989}" srcOrd="0" destOrd="0" presId="urn:microsoft.com/office/officeart/2005/8/layout/vList2"/>
    <dgm:cxn modelId="{CD55C9BF-6102-4481-9CA6-EA21D77C55DB}" srcId="{4C187540-C96E-4BF7-826C-0D4513CD617F}" destId="{1E3B02AE-2442-4803-8872-E9CFCA0DFB9E}" srcOrd="0" destOrd="0" parTransId="{DB04AE8B-C060-4303-97C7-40716F4E57E9}" sibTransId="{A2E74487-8D75-4A2B-A698-5EEB77BF4199}"/>
    <dgm:cxn modelId="{39C52F6F-A7CD-4F05-A982-98D54C4928F2}" type="presParOf" srcId="{55A36BE4-42BC-4594-AE40-31D8B74BA36C}" destId="{EEADCFFB-A48D-44FD-8552-EC2C0F74B123}" srcOrd="0" destOrd="0" presId="urn:microsoft.com/office/officeart/2005/8/layout/vList2"/>
    <dgm:cxn modelId="{0F311551-5AB8-40C0-98AC-7FA561F4AFEC}" type="presParOf" srcId="{55A36BE4-42BC-4594-AE40-31D8B74BA36C}" destId="{F46F5194-02E4-4D99-9232-1704B242C98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4B5BC8-400A-4424-8917-A068F44B4BAF}" type="doc">
      <dgm:prSet loTypeId="urn:microsoft.com/office/officeart/2005/8/layout/lProcess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nb-NO"/>
        </a:p>
      </dgm:t>
    </dgm:pt>
    <dgm:pt modelId="{F13808D7-8777-4C0A-B3EB-9E28B98EAFCD}">
      <dgm:prSet phldrT="[Tekst]" custT="1"/>
      <dgm:spPr/>
      <dgm:t>
        <a:bodyPr/>
        <a:lstStyle/>
        <a:p>
          <a:r>
            <a:rPr lang="nb-NO" sz="2000" dirty="0" smtClean="0">
              <a:latin typeface="Calibri" panose="020F0502020204030204" pitchFamily="34" charset="0"/>
            </a:rPr>
            <a:t>Hastegraden er i SATS Norge delt inn i </a:t>
          </a:r>
          <a:r>
            <a:rPr lang="nb-NO" sz="2000" b="1" dirty="0" smtClean="0">
              <a:latin typeface="Calibri" panose="020F0502020204030204" pitchFamily="34" charset="0"/>
            </a:rPr>
            <a:t>fargekoder.</a:t>
          </a:r>
          <a:endParaRPr lang="nb-NO" sz="2000" dirty="0"/>
        </a:p>
      </dgm:t>
    </dgm:pt>
    <dgm:pt modelId="{A6D8E8C4-7993-4EDC-81F3-ED4751A67EED}" type="parTrans" cxnId="{4FC0BB5C-0E96-4F35-A084-F51E40A82FAC}">
      <dgm:prSet/>
      <dgm:spPr/>
      <dgm:t>
        <a:bodyPr/>
        <a:lstStyle/>
        <a:p>
          <a:endParaRPr lang="nb-NO"/>
        </a:p>
      </dgm:t>
    </dgm:pt>
    <dgm:pt modelId="{D40A61ED-6F1F-47FB-AEB3-E88E142E2057}" type="sibTrans" cxnId="{4FC0BB5C-0E96-4F35-A084-F51E40A82FAC}">
      <dgm:prSet/>
      <dgm:spPr/>
      <dgm:t>
        <a:bodyPr/>
        <a:lstStyle/>
        <a:p>
          <a:endParaRPr lang="nb-NO"/>
        </a:p>
      </dgm:t>
    </dgm:pt>
    <dgm:pt modelId="{A23232C8-B78B-4A67-A3EC-0BA631ADE49E}">
      <dgm:prSet custT="1"/>
      <dgm:spPr/>
      <dgm:t>
        <a:bodyPr/>
        <a:lstStyle/>
        <a:p>
          <a:r>
            <a:rPr lang="nb-NO" sz="2000" dirty="0" smtClean="0">
              <a:latin typeface="Calibri" panose="020F0502020204030204" pitchFamily="34" charset="0"/>
            </a:rPr>
            <a:t>Den endelige hastegraden blir </a:t>
          </a:r>
          <a:r>
            <a:rPr lang="nb-NO" sz="2000" b="1" dirty="0" smtClean="0">
              <a:latin typeface="Calibri" panose="020F0502020204030204" pitchFamily="34" charset="0"/>
            </a:rPr>
            <a:t>den høyeste skåren </a:t>
          </a:r>
          <a:r>
            <a:rPr lang="nb-NO" sz="2000" dirty="0" smtClean="0">
              <a:latin typeface="Calibri" panose="020F0502020204030204" pitchFamily="34" charset="0"/>
            </a:rPr>
            <a:t>av klinisk prioriteringsliste og TEWS, og kan justeres med klinisk skjønn.</a:t>
          </a:r>
        </a:p>
      </dgm:t>
    </dgm:pt>
    <dgm:pt modelId="{773FC14A-057D-4E1F-A490-4C78D206E8E9}" type="parTrans" cxnId="{C7854B0B-2663-4C39-900F-3F357CD4FD6F}">
      <dgm:prSet/>
      <dgm:spPr/>
      <dgm:t>
        <a:bodyPr/>
        <a:lstStyle/>
        <a:p>
          <a:endParaRPr lang="nb-NO"/>
        </a:p>
      </dgm:t>
    </dgm:pt>
    <dgm:pt modelId="{704A1045-664C-4420-A74B-24945D64F97B}" type="sibTrans" cxnId="{C7854B0B-2663-4C39-900F-3F357CD4FD6F}">
      <dgm:prSet/>
      <dgm:spPr/>
      <dgm:t>
        <a:bodyPr/>
        <a:lstStyle/>
        <a:p>
          <a:endParaRPr lang="nb-NO"/>
        </a:p>
      </dgm:t>
    </dgm:pt>
    <dgm:pt modelId="{E9E13309-2814-4F85-9551-8E8C3181E03B}">
      <dgm:prSet custT="1"/>
      <dgm:spPr/>
      <dgm:t>
        <a:bodyPr/>
        <a:lstStyle/>
        <a:p>
          <a:r>
            <a:rPr lang="nb-NO" sz="2000" dirty="0" smtClean="0">
              <a:latin typeface="Calibri" panose="020F0502020204030204" pitchFamily="34" charset="0"/>
            </a:rPr>
            <a:t>Fargekoden bestemmer </a:t>
          </a:r>
          <a:r>
            <a:rPr lang="nb-NO" sz="2000" b="1" dirty="0" smtClean="0">
              <a:latin typeface="Calibri" panose="020F0502020204030204" pitchFamily="34" charset="0"/>
            </a:rPr>
            <a:t>maksimumstiden </a:t>
          </a:r>
          <a:r>
            <a:rPr lang="nb-NO" sz="2000" dirty="0" smtClean="0">
              <a:latin typeface="Calibri" panose="020F0502020204030204" pitchFamily="34" charset="0"/>
            </a:rPr>
            <a:t>for hvor lenge pasienten kan vente før vurdering av lege.</a:t>
          </a:r>
          <a:endParaRPr lang="nb-NO" sz="2000" dirty="0">
            <a:latin typeface="Calibri" panose="020F0502020204030204" pitchFamily="34" charset="0"/>
          </a:endParaRPr>
        </a:p>
      </dgm:t>
    </dgm:pt>
    <dgm:pt modelId="{CC122760-4662-49B9-9461-8AA57879C9FF}" type="parTrans" cxnId="{33ABE7D2-9E4F-4EE2-9AA5-97C6C7BAD992}">
      <dgm:prSet/>
      <dgm:spPr/>
      <dgm:t>
        <a:bodyPr/>
        <a:lstStyle/>
        <a:p>
          <a:endParaRPr lang="nb-NO"/>
        </a:p>
      </dgm:t>
    </dgm:pt>
    <dgm:pt modelId="{EE5C2AE8-E7EB-4B00-91CD-F51D93B97384}" type="sibTrans" cxnId="{33ABE7D2-9E4F-4EE2-9AA5-97C6C7BAD992}">
      <dgm:prSet/>
      <dgm:spPr/>
      <dgm:t>
        <a:bodyPr/>
        <a:lstStyle/>
        <a:p>
          <a:endParaRPr lang="nb-NO"/>
        </a:p>
      </dgm:t>
    </dgm:pt>
    <dgm:pt modelId="{2E501220-9F6D-4374-A28F-9E8462822B5A}" type="pres">
      <dgm:prSet presAssocID="{C34B5BC8-400A-4424-8917-A068F44B4BA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DD12EE1-055B-4261-B4F2-34C1475CEE8C}" type="pres">
      <dgm:prSet presAssocID="{F13808D7-8777-4C0A-B3EB-9E28B98EAFCD}" presName="compNode" presStyleCnt="0"/>
      <dgm:spPr/>
    </dgm:pt>
    <dgm:pt modelId="{C9707426-FC4E-4DE2-9D93-8F3251DF8EEF}" type="pres">
      <dgm:prSet presAssocID="{F13808D7-8777-4C0A-B3EB-9E28B98EAFCD}" presName="aNode" presStyleLbl="bgShp" presStyleIdx="0" presStyleCnt="1"/>
      <dgm:spPr/>
      <dgm:t>
        <a:bodyPr/>
        <a:lstStyle/>
        <a:p>
          <a:endParaRPr lang="nb-NO"/>
        </a:p>
      </dgm:t>
    </dgm:pt>
    <dgm:pt modelId="{C18427F7-A3E9-4DAE-86FC-A1AED9B5FAE5}" type="pres">
      <dgm:prSet presAssocID="{F13808D7-8777-4C0A-B3EB-9E28B98EAFCD}" presName="textNode" presStyleLbl="bgShp" presStyleIdx="0" presStyleCnt="1"/>
      <dgm:spPr/>
      <dgm:t>
        <a:bodyPr/>
        <a:lstStyle/>
        <a:p>
          <a:endParaRPr lang="nb-NO"/>
        </a:p>
      </dgm:t>
    </dgm:pt>
    <dgm:pt modelId="{8B7FFC8E-FF6F-47D4-9EC5-66C11B32DF8C}" type="pres">
      <dgm:prSet presAssocID="{F13808D7-8777-4C0A-B3EB-9E28B98EAFCD}" presName="compChildNode" presStyleCnt="0"/>
      <dgm:spPr/>
    </dgm:pt>
    <dgm:pt modelId="{8C79DFC5-EE70-4C2D-A5EA-0D91C778797C}" type="pres">
      <dgm:prSet presAssocID="{F13808D7-8777-4C0A-B3EB-9E28B98EAFCD}" presName="theInnerList" presStyleCnt="0"/>
      <dgm:spPr/>
    </dgm:pt>
    <dgm:pt modelId="{3F7D3291-EC7E-4D32-91B6-6036406951F3}" type="pres">
      <dgm:prSet presAssocID="{A23232C8-B78B-4A67-A3EC-0BA631ADE49E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BE52FD2-3BB3-452D-BCB7-C1D4B7131191}" type="pres">
      <dgm:prSet presAssocID="{A23232C8-B78B-4A67-A3EC-0BA631ADE49E}" presName="aSpace2" presStyleCnt="0"/>
      <dgm:spPr/>
    </dgm:pt>
    <dgm:pt modelId="{DA399B2A-01B5-4024-BB4D-783885E7DB8B}" type="pres">
      <dgm:prSet presAssocID="{E9E13309-2814-4F85-9551-8E8C3181E03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33ABE7D2-9E4F-4EE2-9AA5-97C6C7BAD992}" srcId="{F13808D7-8777-4C0A-B3EB-9E28B98EAFCD}" destId="{E9E13309-2814-4F85-9551-8E8C3181E03B}" srcOrd="1" destOrd="0" parTransId="{CC122760-4662-49B9-9461-8AA57879C9FF}" sibTransId="{EE5C2AE8-E7EB-4B00-91CD-F51D93B97384}"/>
    <dgm:cxn modelId="{7D90EDFC-951F-4258-AC8B-20BB719B38F0}" type="presOf" srcId="{A23232C8-B78B-4A67-A3EC-0BA631ADE49E}" destId="{3F7D3291-EC7E-4D32-91B6-6036406951F3}" srcOrd="0" destOrd="0" presId="urn:microsoft.com/office/officeart/2005/8/layout/lProcess2"/>
    <dgm:cxn modelId="{C7854B0B-2663-4C39-900F-3F357CD4FD6F}" srcId="{F13808D7-8777-4C0A-B3EB-9E28B98EAFCD}" destId="{A23232C8-B78B-4A67-A3EC-0BA631ADE49E}" srcOrd="0" destOrd="0" parTransId="{773FC14A-057D-4E1F-A490-4C78D206E8E9}" sibTransId="{704A1045-664C-4420-A74B-24945D64F97B}"/>
    <dgm:cxn modelId="{A7E48536-B400-4082-828D-73E3BF49F838}" type="presOf" srcId="{E9E13309-2814-4F85-9551-8E8C3181E03B}" destId="{DA399B2A-01B5-4024-BB4D-783885E7DB8B}" srcOrd="0" destOrd="0" presId="urn:microsoft.com/office/officeart/2005/8/layout/lProcess2"/>
    <dgm:cxn modelId="{A5DC87C0-9679-4511-9CC7-DED4C452178C}" type="presOf" srcId="{F13808D7-8777-4C0A-B3EB-9E28B98EAFCD}" destId="{C18427F7-A3E9-4DAE-86FC-A1AED9B5FAE5}" srcOrd="1" destOrd="0" presId="urn:microsoft.com/office/officeart/2005/8/layout/lProcess2"/>
    <dgm:cxn modelId="{8ED239A4-8831-4C08-9437-1F972F7C2A4A}" type="presOf" srcId="{F13808D7-8777-4C0A-B3EB-9E28B98EAFCD}" destId="{C9707426-FC4E-4DE2-9D93-8F3251DF8EEF}" srcOrd="0" destOrd="0" presId="urn:microsoft.com/office/officeart/2005/8/layout/lProcess2"/>
    <dgm:cxn modelId="{51309B63-15A3-4E5B-BED9-AD8933A5DE34}" type="presOf" srcId="{C34B5BC8-400A-4424-8917-A068F44B4BAF}" destId="{2E501220-9F6D-4374-A28F-9E8462822B5A}" srcOrd="0" destOrd="0" presId="urn:microsoft.com/office/officeart/2005/8/layout/lProcess2"/>
    <dgm:cxn modelId="{4FC0BB5C-0E96-4F35-A084-F51E40A82FAC}" srcId="{C34B5BC8-400A-4424-8917-A068F44B4BAF}" destId="{F13808D7-8777-4C0A-B3EB-9E28B98EAFCD}" srcOrd="0" destOrd="0" parTransId="{A6D8E8C4-7993-4EDC-81F3-ED4751A67EED}" sibTransId="{D40A61ED-6F1F-47FB-AEB3-E88E142E2057}"/>
    <dgm:cxn modelId="{4B6360E6-63D7-4CB9-B74A-A420E14417D3}" type="presParOf" srcId="{2E501220-9F6D-4374-A28F-9E8462822B5A}" destId="{3DD12EE1-055B-4261-B4F2-34C1475CEE8C}" srcOrd="0" destOrd="0" presId="urn:microsoft.com/office/officeart/2005/8/layout/lProcess2"/>
    <dgm:cxn modelId="{F42214B4-ACA8-4863-BB17-29A3AE0C8304}" type="presParOf" srcId="{3DD12EE1-055B-4261-B4F2-34C1475CEE8C}" destId="{C9707426-FC4E-4DE2-9D93-8F3251DF8EEF}" srcOrd="0" destOrd="0" presId="urn:microsoft.com/office/officeart/2005/8/layout/lProcess2"/>
    <dgm:cxn modelId="{5CEE951D-8381-409C-B727-4D5A6567ECF1}" type="presParOf" srcId="{3DD12EE1-055B-4261-B4F2-34C1475CEE8C}" destId="{C18427F7-A3E9-4DAE-86FC-A1AED9B5FAE5}" srcOrd="1" destOrd="0" presId="urn:microsoft.com/office/officeart/2005/8/layout/lProcess2"/>
    <dgm:cxn modelId="{83D1AD11-29BA-4595-862A-2042ED8381BB}" type="presParOf" srcId="{3DD12EE1-055B-4261-B4F2-34C1475CEE8C}" destId="{8B7FFC8E-FF6F-47D4-9EC5-66C11B32DF8C}" srcOrd="2" destOrd="0" presId="urn:microsoft.com/office/officeart/2005/8/layout/lProcess2"/>
    <dgm:cxn modelId="{6378A9A8-2035-40B4-9949-35E94BD99469}" type="presParOf" srcId="{8B7FFC8E-FF6F-47D4-9EC5-66C11B32DF8C}" destId="{8C79DFC5-EE70-4C2D-A5EA-0D91C778797C}" srcOrd="0" destOrd="0" presId="urn:microsoft.com/office/officeart/2005/8/layout/lProcess2"/>
    <dgm:cxn modelId="{DFFD8FD7-51E9-4D57-AC72-C087A6FC149A}" type="presParOf" srcId="{8C79DFC5-EE70-4C2D-A5EA-0D91C778797C}" destId="{3F7D3291-EC7E-4D32-91B6-6036406951F3}" srcOrd="0" destOrd="0" presId="urn:microsoft.com/office/officeart/2005/8/layout/lProcess2"/>
    <dgm:cxn modelId="{4762783E-2799-4996-8635-96AFED99CA50}" type="presParOf" srcId="{8C79DFC5-EE70-4C2D-A5EA-0D91C778797C}" destId="{CBE52FD2-3BB3-452D-BCB7-C1D4B7131191}" srcOrd="1" destOrd="0" presId="urn:microsoft.com/office/officeart/2005/8/layout/lProcess2"/>
    <dgm:cxn modelId="{87E99D3C-80F0-4B44-9DC2-0AD4F613D3FE}" type="presParOf" srcId="{8C79DFC5-EE70-4C2D-A5EA-0D91C778797C}" destId="{DA399B2A-01B5-4024-BB4D-783885E7DB8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E6490E-3172-4DD2-B91E-855A972F4D65}" type="doc">
      <dgm:prSet loTypeId="urn:microsoft.com/office/officeart/2005/8/layout/hProcess9" loCatId="process" qsTypeId="urn:microsoft.com/office/officeart/2005/8/quickstyle/simple3" qsCatId="simple" csTypeId="urn:microsoft.com/office/officeart/2005/8/colors/accent1_3" csCatId="accent1" phldr="1"/>
      <dgm:spPr/>
    </dgm:pt>
    <dgm:pt modelId="{A65BCB51-79F3-4316-B89C-54329517FE6D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nb-NO" sz="2800" b="1" dirty="0" smtClean="0">
              <a:latin typeface="Calibri"/>
            </a:rPr>
            <a:t>1. Prioritets- liste</a:t>
          </a:r>
          <a:endParaRPr lang="nb-NO" sz="2800" dirty="0"/>
        </a:p>
      </dgm:t>
    </dgm:pt>
    <dgm:pt modelId="{D9BCAA94-5B2A-4904-A9EA-B22F3BE35AA3}" type="parTrans" cxnId="{112BD425-3150-4588-AADA-FAEE1B7F8AEA}">
      <dgm:prSet/>
      <dgm:spPr/>
      <dgm:t>
        <a:bodyPr/>
        <a:lstStyle/>
        <a:p>
          <a:endParaRPr lang="nb-NO"/>
        </a:p>
      </dgm:t>
    </dgm:pt>
    <dgm:pt modelId="{0678F82F-B59D-4573-A527-DBE8F14E08FC}" type="sibTrans" cxnId="{112BD425-3150-4588-AADA-FAEE1B7F8AEA}">
      <dgm:prSet/>
      <dgm:spPr/>
      <dgm:t>
        <a:bodyPr/>
        <a:lstStyle/>
        <a:p>
          <a:endParaRPr lang="nb-NO"/>
        </a:p>
      </dgm:t>
    </dgm:pt>
    <dgm:pt modelId="{F700BC10-222F-4042-A976-4CB310D4E51B}">
      <dgm:prSet custT="1"/>
      <dgm:spPr/>
      <dgm:t>
        <a:bodyPr/>
        <a:lstStyle/>
        <a:p>
          <a:r>
            <a:rPr lang="nb-NO" sz="2800" b="1" dirty="0" smtClean="0">
              <a:latin typeface="Calibri"/>
            </a:rPr>
            <a:t>3. </a:t>
          </a:r>
        </a:p>
        <a:p>
          <a:r>
            <a:rPr lang="nb-NO" sz="2800" b="1" dirty="0" smtClean="0">
              <a:latin typeface="Calibri"/>
            </a:rPr>
            <a:t>Klinisk skjønn</a:t>
          </a:r>
        </a:p>
      </dgm:t>
    </dgm:pt>
    <dgm:pt modelId="{A9DC9819-6FF3-4389-83CA-5D1A1A5D3677}" type="parTrans" cxnId="{FB2A0C7D-9CD3-4454-96C7-86B4CC0E9C02}">
      <dgm:prSet/>
      <dgm:spPr/>
      <dgm:t>
        <a:bodyPr/>
        <a:lstStyle/>
        <a:p>
          <a:endParaRPr lang="nb-NO"/>
        </a:p>
      </dgm:t>
    </dgm:pt>
    <dgm:pt modelId="{E0506BE7-0B57-4E51-9661-F59CE6073667}" type="sibTrans" cxnId="{FB2A0C7D-9CD3-4454-96C7-86B4CC0E9C02}">
      <dgm:prSet/>
      <dgm:spPr/>
      <dgm:t>
        <a:bodyPr/>
        <a:lstStyle/>
        <a:p>
          <a:endParaRPr lang="nb-NO"/>
        </a:p>
      </dgm:t>
    </dgm:pt>
    <dgm:pt modelId="{F336C22E-F484-459F-AEA5-01C3AC376002}">
      <dgm:prSet phldrT="[Tekst]" custT="1"/>
      <dgm:spPr/>
      <dgm:t>
        <a:bodyPr/>
        <a:lstStyle/>
        <a:p>
          <a:r>
            <a:rPr lang="nb-NO" sz="2800" b="1" dirty="0" smtClean="0">
              <a:latin typeface="Calibri"/>
            </a:rPr>
            <a:t>2. </a:t>
          </a:r>
        </a:p>
        <a:p>
          <a:r>
            <a:rPr lang="nb-NO" sz="2800" b="1" dirty="0" smtClean="0">
              <a:latin typeface="Calibri"/>
            </a:rPr>
            <a:t>TEWS</a:t>
          </a:r>
        </a:p>
        <a:p>
          <a:endParaRPr lang="nb-NO" sz="2800" dirty="0"/>
        </a:p>
      </dgm:t>
    </dgm:pt>
    <dgm:pt modelId="{893B7FDA-19F7-42EC-A0CD-2A8DE0468B67}" type="parTrans" cxnId="{868FBAED-0218-4AA0-AF1E-5867E7D86803}">
      <dgm:prSet/>
      <dgm:spPr/>
      <dgm:t>
        <a:bodyPr/>
        <a:lstStyle/>
        <a:p>
          <a:endParaRPr lang="nb-NO"/>
        </a:p>
      </dgm:t>
    </dgm:pt>
    <dgm:pt modelId="{AC96597A-799B-4DE5-B660-03F8D10EEBC5}" type="sibTrans" cxnId="{868FBAED-0218-4AA0-AF1E-5867E7D86803}">
      <dgm:prSet/>
      <dgm:spPr/>
      <dgm:t>
        <a:bodyPr/>
        <a:lstStyle/>
        <a:p>
          <a:endParaRPr lang="nb-NO"/>
        </a:p>
      </dgm:t>
    </dgm:pt>
    <dgm:pt modelId="{52E14D81-FA9D-4D6E-A9B2-C53F93DB6E16}" type="pres">
      <dgm:prSet presAssocID="{B1E6490E-3172-4DD2-B91E-855A972F4D65}" presName="CompostProcess" presStyleCnt="0">
        <dgm:presLayoutVars>
          <dgm:dir/>
          <dgm:resizeHandles val="exact"/>
        </dgm:presLayoutVars>
      </dgm:prSet>
      <dgm:spPr/>
    </dgm:pt>
    <dgm:pt modelId="{0F1A5BA4-C212-425E-B158-7736B721E6B6}" type="pres">
      <dgm:prSet presAssocID="{B1E6490E-3172-4DD2-B91E-855A972F4D65}" presName="arrow" presStyleLbl="bgShp" presStyleIdx="0" presStyleCnt="1"/>
      <dgm:spPr/>
    </dgm:pt>
    <dgm:pt modelId="{BEFA423C-58AC-4B50-87DC-0267B4F1C4EC}" type="pres">
      <dgm:prSet presAssocID="{B1E6490E-3172-4DD2-B91E-855A972F4D65}" presName="linearProcess" presStyleCnt="0"/>
      <dgm:spPr/>
    </dgm:pt>
    <dgm:pt modelId="{FAB2A41E-5E8C-4EC3-9BE0-7B10EBDCD248}" type="pres">
      <dgm:prSet presAssocID="{A65BCB51-79F3-4316-B89C-54329517FE6D}" presName="textNode" presStyleLbl="node1" presStyleIdx="0" presStyleCnt="3" custLinFactNeighborX="-1368" custLinFactNeighborY="110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84ACCEF-1E8B-4A89-9E39-74569121D260}" type="pres">
      <dgm:prSet presAssocID="{0678F82F-B59D-4573-A527-DBE8F14E08FC}" presName="sibTrans" presStyleCnt="0"/>
      <dgm:spPr/>
    </dgm:pt>
    <dgm:pt modelId="{A06D02B8-4629-4B54-B3A9-55CFCAD8863A}" type="pres">
      <dgm:prSet presAssocID="{F336C22E-F484-459F-AEA5-01C3AC37600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45BDC49-9305-4771-AC62-EC4726DC2139}" type="pres">
      <dgm:prSet presAssocID="{AC96597A-799B-4DE5-B660-03F8D10EEBC5}" presName="sibTrans" presStyleCnt="0"/>
      <dgm:spPr/>
    </dgm:pt>
    <dgm:pt modelId="{2D633D78-6324-4DF5-B71A-1DF2FE54D130}" type="pres">
      <dgm:prSet presAssocID="{F700BC10-222F-4042-A976-4CB310D4E51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A248A85C-BE0C-427B-B5F4-B52E734AFF97}" type="presOf" srcId="{B1E6490E-3172-4DD2-B91E-855A972F4D65}" destId="{52E14D81-FA9D-4D6E-A9B2-C53F93DB6E16}" srcOrd="0" destOrd="0" presId="urn:microsoft.com/office/officeart/2005/8/layout/hProcess9"/>
    <dgm:cxn modelId="{A8A73F60-D850-4A0E-B05E-1C477A8F9032}" type="presOf" srcId="{F700BC10-222F-4042-A976-4CB310D4E51B}" destId="{2D633D78-6324-4DF5-B71A-1DF2FE54D130}" srcOrd="0" destOrd="0" presId="urn:microsoft.com/office/officeart/2005/8/layout/hProcess9"/>
    <dgm:cxn modelId="{112BD425-3150-4588-AADA-FAEE1B7F8AEA}" srcId="{B1E6490E-3172-4DD2-B91E-855A972F4D65}" destId="{A65BCB51-79F3-4316-B89C-54329517FE6D}" srcOrd="0" destOrd="0" parTransId="{D9BCAA94-5B2A-4904-A9EA-B22F3BE35AA3}" sibTransId="{0678F82F-B59D-4573-A527-DBE8F14E08FC}"/>
    <dgm:cxn modelId="{FB2A0C7D-9CD3-4454-96C7-86B4CC0E9C02}" srcId="{B1E6490E-3172-4DD2-B91E-855A972F4D65}" destId="{F700BC10-222F-4042-A976-4CB310D4E51B}" srcOrd="2" destOrd="0" parTransId="{A9DC9819-6FF3-4389-83CA-5D1A1A5D3677}" sibTransId="{E0506BE7-0B57-4E51-9661-F59CE6073667}"/>
    <dgm:cxn modelId="{AF984677-0255-44CF-82A7-B74FFA771071}" type="presOf" srcId="{F336C22E-F484-459F-AEA5-01C3AC376002}" destId="{A06D02B8-4629-4B54-B3A9-55CFCAD8863A}" srcOrd="0" destOrd="0" presId="urn:microsoft.com/office/officeart/2005/8/layout/hProcess9"/>
    <dgm:cxn modelId="{868FBAED-0218-4AA0-AF1E-5867E7D86803}" srcId="{B1E6490E-3172-4DD2-B91E-855A972F4D65}" destId="{F336C22E-F484-459F-AEA5-01C3AC376002}" srcOrd="1" destOrd="0" parTransId="{893B7FDA-19F7-42EC-A0CD-2A8DE0468B67}" sibTransId="{AC96597A-799B-4DE5-B660-03F8D10EEBC5}"/>
    <dgm:cxn modelId="{C49FF179-5CD4-4FCF-ACB0-1C5F0AF4693F}" type="presOf" srcId="{A65BCB51-79F3-4316-B89C-54329517FE6D}" destId="{FAB2A41E-5E8C-4EC3-9BE0-7B10EBDCD248}" srcOrd="0" destOrd="0" presId="urn:microsoft.com/office/officeart/2005/8/layout/hProcess9"/>
    <dgm:cxn modelId="{EFF8CD64-8ACD-420F-B9F0-6F9FF4CD47C3}" type="presParOf" srcId="{52E14D81-FA9D-4D6E-A9B2-C53F93DB6E16}" destId="{0F1A5BA4-C212-425E-B158-7736B721E6B6}" srcOrd="0" destOrd="0" presId="urn:microsoft.com/office/officeart/2005/8/layout/hProcess9"/>
    <dgm:cxn modelId="{7DF0631C-17CD-4678-AC5C-B21F3AA3D52A}" type="presParOf" srcId="{52E14D81-FA9D-4D6E-A9B2-C53F93DB6E16}" destId="{BEFA423C-58AC-4B50-87DC-0267B4F1C4EC}" srcOrd="1" destOrd="0" presId="urn:microsoft.com/office/officeart/2005/8/layout/hProcess9"/>
    <dgm:cxn modelId="{4A9BBB0A-F667-48DD-96F6-B53D157B4CD3}" type="presParOf" srcId="{BEFA423C-58AC-4B50-87DC-0267B4F1C4EC}" destId="{FAB2A41E-5E8C-4EC3-9BE0-7B10EBDCD248}" srcOrd="0" destOrd="0" presId="urn:microsoft.com/office/officeart/2005/8/layout/hProcess9"/>
    <dgm:cxn modelId="{A404DB61-ED85-4CAE-8CBB-606C147D33A5}" type="presParOf" srcId="{BEFA423C-58AC-4B50-87DC-0267B4F1C4EC}" destId="{684ACCEF-1E8B-4A89-9E39-74569121D260}" srcOrd="1" destOrd="0" presId="urn:microsoft.com/office/officeart/2005/8/layout/hProcess9"/>
    <dgm:cxn modelId="{F8591BE9-9EA7-4AF7-90B6-DBDD3CA73B23}" type="presParOf" srcId="{BEFA423C-58AC-4B50-87DC-0267B4F1C4EC}" destId="{A06D02B8-4629-4B54-B3A9-55CFCAD8863A}" srcOrd="2" destOrd="0" presId="urn:microsoft.com/office/officeart/2005/8/layout/hProcess9"/>
    <dgm:cxn modelId="{8C920875-BE6F-4572-9771-26060F5E443C}" type="presParOf" srcId="{BEFA423C-58AC-4B50-87DC-0267B4F1C4EC}" destId="{945BDC49-9305-4771-AC62-EC4726DC2139}" srcOrd="3" destOrd="0" presId="urn:microsoft.com/office/officeart/2005/8/layout/hProcess9"/>
    <dgm:cxn modelId="{2F861A81-3E9C-4352-8BC2-B46631C14682}" type="presParOf" srcId="{BEFA423C-58AC-4B50-87DC-0267B4F1C4EC}" destId="{2D633D78-6324-4DF5-B71A-1DF2FE54D13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80DCF-6E1A-4BBE-82E7-1C174298D66A}">
      <dsp:nvSpPr>
        <dsp:cNvPr id="0" name=""/>
        <dsp:cNvSpPr/>
      </dsp:nvSpPr>
      <dsp:spPr>
        <a:xfrm>
          <a:off x="1948561" y="3129"/>
          <a:ext cx="1207647" cy="784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AMK/LV sentral</a:t>
          </a:r>
          <a:endParaRPr lang="nb-NO" sz="1400" kern="1200" dirty="0"/>
        </a:p>
      </dsp:txBody>
      <dsp:txXfrm>
        <a:off x="1986880" y="41448"/>
        <a:ext cx="1131009" cy="708332"/>
      </dsp:txXfrm>
    </dsp:sp>
    <dsp:sp modelId="{EF86AF70-7A3A-4831-9600-89B99E49FB6B}">
      <dsp:nvSpPr>
        <dsp:cNvPr id="0" name=""/>
        <dsp:cNvSpPr/>
      </dsp:nvSpPr>
      <dsp:spPr>
        <a:xfrm>
          <a:off x="703521" y="395614"/>
          <a:ext cx="3697727" cy="3697727"/>
        </a:xfrm>
        <a:custGeom>
          <a:avLst/>
          <a:gdLst/>
          <a:ahLst/>
          <a:cxnLst/>
          <a:rect l="0" t="0" r="0" b="0"/>
          <a:pathLst>
            <a:path>
              <a:moveTo>
                <a:pt x="2460399" y="104065"/>
              </a:moveTo>
              <a:arcTo wR="1848863" hR="1848863" stAng="17358906" swAng="15006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0C86A-93A5-44D9-B381-125345E142F7}">
      <dsp:nvSpPr>
        <dsp:cNvPr id="0" name=""/>
        <dsp:cNvSpPr/>
      </dsp:nvSpPr>
      <dsp:spPr>
        <a:xfrm>
          <a:off x="3549724" y="927561"/>
          <a:ext cx="1207647" cy="784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Legevakt</a:t>
          </a:r>
          <a:endParaRPr lang="nb-NO" sz="1400" kern="1200" dirty="0"/>
        </a:p>
      </dsp:txBody>
      <dsp:txXfrm>
        <a:off x="3588043" y="965880"/>
        <a:ext cx="1131009" cy="708332"/>
      </dsp:txXfrm>
    </dsp:sp>
    <dsp:sp modelId="{045B2DD4-0D4C-47D8-99E6-E2E871B10DEE}">
      <dsp:nvSpPr>
        <dsp:cNvPr id="0" name=""/>
        <dsp:cNvSpPr/>
      </dsp:nvSpPr>
      <dsp:spPr>
        <a:xfrm>
          <a:off x="703521" y="395614"/>
          <a:ext cx="3697727" cy="3697727"/>
        </a:xfrm>
        <a:custGeom>
          <a:avLst/>
          <a:gdLst/>
          <a:ahLst/>
          <a:cxnLst/>
          <a:rect l="0" t="0" r="0" b="0"/>
          <a:pathLst>
            <a:path>
              <a:moveTo>
                <a:pt x="3622581" y="1327115"/>
              </a:moveTo>
              <a:arcTo wR="1848863" hR="1848863" stAng="20616508" swAng="19669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2ADA7-59E8-4001-814C-5F8926C3FD64}">
      <dsp:nvSpPr>
        <dsp:cNvPr id="0" name=""/>
        <dsp:cNvSpPr/>
      </dsp:nvSpPr>
      <dsp:spPr>
        <a:xfrm>
          <a:off x="3549724" y="2776425"/>
          <a:ext cx="1207647" cy="784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Kommunale ØHD-senger</a:t>
          </a:r>
          <a:endParaRPr lang="nb-NO" sz="1400" kern="1200" dirty="0"/>
        </a:p>
      </dsp:txBody>
      <dsp:txXfrm>
        <a:off x="3588043" y="2814744"/>
        <a:ext cx="1131009" cy="708332"/>
      </dsp:txXfrm>
    </dsp:sp>
    <dsp:sp modelId="{7F2B2DBD-9E66-40CA-81FD-8E500069B41C}">
      <dsp:nvSpPr>
        <dsp:cNvPr id="0" name=""/>
        <dsp:cNvSpPr/>
      </dsp:nvSpPr>
      <dsp:spPr>
        <a:xfrm>
          <a:off x="703521" y="395614"/>
          <a:ext cx="3697727" cy="3697727"/>
        </a:xfrm>
        <a:custGeom>
          <a:avLst/>
          <a:gdLst/>
          <a:ahLst/>
          <a:cxnLst/>
          <a:rect l="0" t="0" r="0" b="0"/>
          <a:pathLst>
            <a:path>
              <a:moveTo>
                <a:pt x="3140735" y="3171499"/>
              </a:moveTo>
              <a:arcTo wR="1848863" hR="1848863" stAng="2740450" swAng="15006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BDE21-1076-44FA-9C25-1F0B5670900C}">
      <dsp:nvSpPr>
        <dsp:cNvPr id="0" name=""/>
        <dsp:cNvSpPr/>
      </dsp:nvSpPr>
      <dsp:spPr>
        <a:xfrm>
          <a:off x="1948561" y="3700856"/>
          <a:ext cx="1207647" cy="784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Ambulanse</a:t>
          </a:r>
          <a:endParaRPr lang="nb-NO" sz="1400" kern="1200" dirty="0"/>
        </a:p>
      </dsp:txBody>
      <dsp:txXfrm>
        <a:off x="1986880" y="3739175"/>
        <a:ext cx="1131009" cy="708332"/>
      </dsp:txXfrm>
    </dsp:sp>
    <dsp:sp modelId="{3E52629A-AD09-4939-BE55-480277210825}">
      <dsp:nvSpPr>
        <dsp:cNvPr id="0" name=""/>
        <dsp:cNvSpPr/>
      </dsp:nvSpPr>
      <dsp:spPr>
        <a:xfrm>
          <a:off x="703521" y="395614"/>
          <a:ext cx="3697727" cy="3697727"/>
        </a:xfrm>
        <a:custGeom>
          <a:avLst/>
          <a:gdLst/>
          <a:ahLst/>
          <a:cxnLst/>
          <a:rect l="0" t="0" r="0" b="0"/>
          <a:pathLst>
            <a:path>
              <a:moveTo>
                <a:pt x="1237327" y="3593662"/>
              </a:moveTo>
              <a:arcTo wR="1848863" hR="1848863" stAng="6558906" swAng="15006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CAF78-AB0E-4516-8570-F2A1433831F7}">
      <dsp:nvSpPr>
        <dsp:cNvPr id="0" name=""/>
        <dsp:cNvSpPr/>
      </dsp:nvSpPr>
      <dsp:spPr>
        <a:xfrm>
          <a:off x="347398" y="2776425"/>
          <a:ext cx="1207647" cy="784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Akuttmottak</a:t>
          </a:r>
          <a:endParaRPr lang="nb-NO" sz="1400" kern="1200" dirty="0"/>
        </a:p>
      </dsp:txBody>
      <dsp:txXfrm>
        <a:off x="385717" y="2814744"/>
        <a:ext cx="1131009" cy="708332"/>
      </dsp:txXfrm>
    </dsp:sp>
    <dsp:sp modelId="{AE204338-7FA0-4D39-84C0-C5BCACAA4A1E}">
      <dsp:nvSpPr>
        <dsp:cNvPr id="0" name=""/>
        <dsp:cNvSpPr/>
      </dsp:nvSpPr>
      <dsp:spPr>
        <a:xfrm>
          <a:off x="703521" y="395614"/>
          <a:ext cx="3697727" cy="3697727"/>
        </a:xfrm>
        <a:custGeom>
          <a:avLst/>
          <a:gdLst/>
          <a:ahLst/>
          <a:cxnLst/>
          <a:rect l="0" t="0" r="0" b="0"/>
          <a:pathLst>
            <a:path>
              <a:moveTo>
                <a:pt x="75145" y="2370612"/>
              </a:moveTo>
              <a:arcTo wR="1848863" hR="1848863" stAng="9816508" swAng="19669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D2A63-7D25-4D7E-9A65-97E22521035E}">
      <dsp:nvSpPr>
        <dsp:cNvPr id="0" name=""/>
        <dsp:cNvSpPr/>
      </dsp:nvSpPr>
      <dsp:spPr>
        <a:xfrm>
          <a:off x="347398" y="927561"/>
          <a:ext cx="1207647" cy="784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Kliniske avdelinger i sykehus</a:t>
          </a:r>
          <a:endParaRPr lang="nb-NO" sz="1400" kern="1200" dirty="0"/>
        </a:p>
      </dsp:txBody>
      <dsp:txXfrm>
        <a:off x="385717" y="965880"/>
        <a:ext cx="1131009" cy="708332"/>
      </dsp:txXfrm>
    </dsp:sp>
    <dsp:sp modelId="{7EAC31D7-6C8B-4815-AEBA-3A8CF859E176}">
      <dsp:nvSpPr>
        <dsp:cNvPr id="0" name=""/>
        <dsp:cNvSpPr/>
      </dsp:nvSpPr>
      <dsp:spPr>
        <a:xfrm>
          <a:off x="703521" y="395614"/>
          <a:ext cx="3697727" cy="3697727"/>
        </a:xfrm>
        <a:custGeom>
          <a:avLst/>
          <a:gdLst/>
          <a:ahLst/>
          <a:cxnLst/>
          <a:rect l="0" t="0" r="0" b="0"/>
          <a:pathLst>
            <a:path>
              <a:moveTo>
                <a:pt x="556992" y="526227"/>
              </a:moveTo>
              <a:arcTo wR="1848863" hR="1848863" stAng="13540450" swAng="15006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CD723-1E11-4AFC-B3D7-FC23F170E156}">
      <dsp:nvSpPr>
        <dsp:cNvPr id="0" name=""/>
        <dsp:cNvSpPr/>
      </dsp:nvSpPr>
      <dsp:spPr>
        <a:xfrm>
          <a:off x="182152" y="706539"/>
          <a:ext cx="2359010" cy="2049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800" kern="1200" dirty="0" smtClean="0">
              <a:latin typeface="Calibri"/>
            </a:rPr>
            <a:t>Vurder om du finner pasientens symptomer i prioriteringslisten.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800" kern="1200" dirty="0" smtClean="0">
              <a:latin typeface="Calibri"/>
            </a:rPr>
            <a:t>Sjekk </a:t>
          </a:r>
          <a:r>
            <a:rPr lang="nb-NO" sz="1800" b="1" kern="1200" dirty="0" smtClean="0">
              <a:latin typeface="Calibri"/>
            </a:rPr>
            <a:t>fotnoter</a:t>
          </a:r>
          <a:r>
            <a:rPr lang="nb-NO" sz="1800" kern="1200" dirty="0" smtClean="0">
              <a:latin typeface="Calibri"/>
            </a:rPr>
            <a:t> for mer detaljerte beskrivelser.</a:t>
          </a:r>
        </a:p>
      </dsp:txBody>
      <dsp:txXfrm>
        <a:off x="229308" y="753695"/>
        <a:ext cx="2264698" cy="1515720"/>
      </dsp:txXfrm>
    </dsp:sp>
    <dsp:sp modelId="{D475CC6E-4BD8-47E4-838A-63F632EA2906}">
      <dsp:nvSpPr>
        <dsp:cNvPr id="0" name=""/>
        <dsp:cNvSpPr/>
      </dsp:nvSpPr>
      <dsp:spPr>
        <a:xfrm rot="242157">
          <a:off x="872846" y="1629568"/>
          <a:ext cx="3428248" cy="2897658"/>
        </a:xfrm>
        <a:prstGeom prst="leftCircularArrow">
          <a:avLst>
            <a:gd name="adj1" fmla="val 1921"/>
            <a:gd name="adj2" fmla="val 229721"/>
            <a:gd name="adj3" fmla="val 2877320"/>
            <a:gd name="adj4" fmla="val 9896578"/>
            <a:gd name="adj5" fmla="val 2241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6F1D76-0C7C-462E-915B-B86100691E6C}">
      <dsp:nvSpPr>
        <dsp:cNvPr id="0" name=""/>
        <dsp:cNvSpPr/>
      </dsp:nvSpPr>
      <dsp:spPr>
        <a:xfrm>
          <a:off x="333083" y="2712947"/>
          <a:ext cx="1826057" cy="726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b="1" kern="1200" dirty="0" smtClean="0">
              <a:latin typeface="Calibri"/>
            </a:rPr>
            <a:t>1. Prioritetsliste</a:t>
          </a:r>
          <a:endParaRPr lang="nb-NO" sz="2200" kern="1200" dirty="0"/>
        </a:p>
      </dsp:txBody>
      <dsp:txXfrm>
        <a:off x="354352" y="2734216"/>
        <a:ext cx="1783519" cy="683624"/>
      </dsp:txXfrm>
    </dsp:sp>
    <dsp:sp modelId="{D93134E9-7185-4CB6-8802-6F63A7C185A4}">
      <dsp:nvSpPr>
        <dsp:cNvPr id="0" name=""/>
        <dsp:cNvSpPr/>
      </dsp:nvSpPr>
      <dsp:spPr>
        <a:xfrm>
          <a:off x="3001604" y="1548141"/>
          <a:ext cx="2054314" cy="2561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800" kern="1200" dirty="0" smtClean="0">
              <a:latin typeface="Calibri"/>
            </a:rPr>
            <a:t>Mål vitale parametere, vurder mobilitet og evt. Skade.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800" kern="1200" dirty="0" smtClean="0">
              <a:latin typeface="Calibri"/>
            </a:rPr>
            <a:t>Legg sammen poengene til en TEWS-skår.</a:t>
          </a:r>
          <a:endParaRPr lang="nb-NO" sz="1800" kern="1200" dirty="0">
            <a:latin typeface="Calibri"/>
          </a:endParaRPr>
        </a:p>
      </dsp:txBody>
      <dsp:txXfrm>
        <a:off x="3060542" y="2155888"/>
        <a:ext cx="1936438" cy="1894421"/>
      </dsp:txXfrm>
    </dsp:sp>
    <dsp:sp modelId="{E7C54849-5666-4337-9E1E-6C44BE7299DB}">
      <dsp:nvSpPr>
        <dsp:cNvPr id="0" name=""/>
        <dsp:cNvSpPr/>
      </dsp:nvSpPr>
      <dsp:spPr>
        <a:xfrm rot="282036">
          <a:off x="3975187" y="320131"/>
          <a:ext cx="2365593" cy="3278147"/>
        </a:xfrm>
        <a:prstGeom prst="circularArrow">
          <a:avLst>
            <a:gd name="adj1" fmla="val 2147"/>
            <a:gd name="adj2" fmla="val 258118"/>
            <a:gd name="adj3" fmla="val 19009239"/>
            <a:gd name="adj4" fmla="val 12018378"/>
            <a:gd name="adj5" fmla="val 2505"/>
          </a:avLst>
        </a:prstGeom>
        <a:gradFill rotWithShape="0">
          <a:gsLst>
            <a:gs pos="0">
              <a:schemeClr val="accent1">
                <a:shade val="90000"/>
                <a:hueOff val="271295"/>
                <a:satOff val="-626"/>
                <a:lumOff val="198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271295"/>
                <a:satOff val="-626"/>
                <a:lumOff val="198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271295"/>
                <a:satOff val="-626"/>
                <a:lumOff val="198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DE32ED-BFAF-49FB-AA31-5B9F302A72DC}">
      <dsp:nvSpPr>
        <dsp:cNvPr id="0" name=""/>
        <dsp:cNvSpPr/>
      </dsp:nvSpPr>
      <dsp:spPr>
        <a:xfrm>
          <a:off x="3118515" y="1280585"/>
          <a:ext cx="1826057" cy="726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35632"/>
                <a:satOff val="2588"/>
                <a:lumOff val="114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35632"/>
                <a:satOff val="2588"/>
                <a:lumOff val="114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35632"/>
                <a:satOff val="2588"/>
                <a:lumOff val="114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b="1" kern="1200" dirty="0" smtClean="0">
              <a:latin typeface="Calibri"/>
            </a:rPr>
            <a:t>2. TEWS</a:t>
          </a:r>
          <a:endParaRPr lang="nb-NO" sz="2200" kern="1200" dirty="0"/>
        </a:p>
      </dsp:txBody>
      <dsp:txXfrm>
        <a:off x="3139784" y="1301854"/>
        <a:ext cx="1783519" cy="683624"/>
      </dsp:txXfrm>
    </dsp:sp>
    <dsp:sp modelId="{546CB2B5-069C-48EF-8EC8-14F6FB2210B6}">
      <dsp:nvSpPr>
        <dsp:cNvPr id="0" name=""/>
        <dsp:cNvSpPr/>
      </dsp:nvSpPr>
      <dsp:spPr>
        <a:xfrm>
          <a:off x="5342339" y="1347010"/>
          <a:ext cx="2054314" cy="1592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800" kern="1200" dirty="0" smtClean="0">
              <a:latin typeface="Calibri"/>
            </a:rPr>
            <a:t>Det er rom for å bruke klinisk skjønn til å OPPGRADERE hastegraden. </a:t>
          </a:r>
          <a:endParaRPr lang="nb-NO" sz="1800" kern="1200" dirty="0">
            <a:latin typeface="Calibri"/>
          </a:endParaRPr>
        </a:p>
      </dsp:txBody>
      <dsp:txXfrm>
        <a:off x="5378990" y="1383661"/>
        <a:ext cx="1981012" cy="1178065"/>
      </dsp:txXfrm>
    </dsp:sp>
    <dsp:sp modelId="{59C726C2-484D-489F-B8C9-427772504C3A}">
      <dsp:nvSpPr>
        <dsp:cNvPr id="0" name=""/>
        <dsp:cNvSpPr/>
      </dsp:nvSpPr>
      <dsp:spPr>
        <a:xfrm>
          <a:off x="5533824" y="2832652"/>
          <a:ext cx="1826057" cy="726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b="1" kern="1200" dirty="0" smtClean="0">
              <a:latin typeface="Calibri"/>
            </a:rPr>
            <a:t>3. Klinisk skjønn</a:t>
          </a:r>
        </a:p>
      </dsp:txBody>
      <dsp:txXfrm>
        <a:off x="5555093" y="2853921"/>
        <a:ext cx="1783519" cy="6836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9CD2A-A585-4C84-B6DE-CF7F81E21ECA}">
      <dsp:nvSpPr>
        <dsp:cNvPr id="0" name=""/>
        <dsp:cNvSpPr/>
      </dsp:nvSpPr>
      <dsp:spPr>
        <a:xfrm rot="5400000">
          <a:off x="3500577" y="-1065758"/>
          <a:ext cx="2794212" cy="5008712"/>
        </a:xfrm>
        <a:prstGeom prst="round2Same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400" kern="1200" dirty="0" smtClean="0">
              <a:latin typeface="Calibri" panose="020F0502020204030204" pitchFamily="34" charset="0"/>
            </a:rPr>
            <a:t>A  Luftveier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400" kern="1200" dirty="0" smtClean="0">
              <a:latin typeface="Calibri" panose="020F0502020204030204" pitchFamily="34" charset="0"/>
            </a:rPr>
            <a:t>B respirasjon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400" kern="1200" dirty="0" smtClean="0">
              <a:latin typeface="Calibri" panose="020F0502020204030204" pitchFamily="34" charset="0"/>
            </a:rPr>
            <a:t>C sirkulasjon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400" kern="1200" dirty="0" smtClean="0">
              <a:latin typeface="Calibri" panose="020F0502020204030204" pitchFamily="34" charset="0"/>
            </a:rPr>
            <a:t>D nevrologi/bevissthet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400" kern="1200" dirty="0" smtClean="0">
              <a:latin typeface="Calibri" panose="020F0502020204030204" pitchFamily="34" charset="0"/>
            </a:rPr>
            <a:t>E undersøkelse (skade, smerter, infeksjon, annet</a:t>
          </a:r>
          <a:r>
            <a:rPr lang="nb-NO" sz="2000" kern="1200" dirty="0" smtClean="0">
              <a:latin typeface="Calibri" panose="020F0502020204030204" pitchFamily="34" charset="0"/>
            </a:rPr>
            <a:t>)</a:t>
          </a:r>
        </a:p>
      </dsp:txBody>
      <dsp:txXfrm rot="-5400000">
        <a:off x="2393327" y="177894"/>
        <a:ext cx="4872310" cy="2521408"/>
      </dsp:txXfrm>
    </dsp:sp>
    <dsp:sp modelId="{F8D89CD9-F8FB-4F18-96BB-51073FF71E5A}">
      <dsp:nvSpPr>
        <dsp:cNvPr id="0" name=""/>
        <dsp:cNvSpPr/>
      </dsp:nvSpPr>
      <dsp:spPr>
        <a:xfrm>
          <a:off x="245" y="1015"/>
          <a:ext cx="2393082" cy="2875165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 smtClean="0">
              <a:latin typeface="Calibri" panose="020F0502020204030204" pitchFamily="34" charset="0"/>
            </a:rPr>
            <a:t>Prioritets- listen er delt inn etter ABCDE- metodikken: </a:t>
          </a:r>
          <a:endParaRPr lang="nb-NO" sz="2800" kern="1200" dirty="0"/>
        </a:p>
      </dsp:txBody>
      <dsp:txXfrm>
        <a:off x="117066" y="117836"/>
        <a:ext cx="2159440" cy="2641523"/>
      </dsp:txXfrm>
    </dsp:sp>
    <dsp:sp modelId="{C13DC066-D96B-4B53-A9DC-FCE0E2DAAB3C}">
      <dsp:nvSpPr>
        <dsp:cNvPr id="0" name=""/>
        <dsp:cNvSpPr/>
      </dsp:nvSpPr>
      <dsp:spPr>
        <a:xfrm>
          <a:off x="0" y="2959145"/>
          <a:ext cx="7395063" cy="163898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402493"/>
                <a:satOff val="-9802"/>
                <a:lumOff val="428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50000"/>
                <a:hueOff val="402493"/>
                <a:satOff val="-9802"/>
                <a:lumOff val="428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50000"/>
                <a:hueOff val="402493"/>
                <a:satOff val="-9802"/>
                <a:lumOff val="428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>
              <a:latin typeface="Calibri" panose="020F0502020204030204" pitchFamily="34" charset="0"/>
            </a:rPr>
            <a:t>Hastegraden som blir gitt i klinisk prioritetsliste er den </a:t>
          </a:r>
          <a:r>
            <a:rPr lang="nb-NO" sz="3200" b="1" kern="1200" dirty="0" smtClean="0">
              <a:latin typeface="Calibri" panose="020F0502020204030204" pitchFamily="34" charset="0"/>
            </a:rPr>
            <a:t>laveste</a:t>
          </a:r>
          <a:r>
            <a:rPr lang="nb-NO" sz="2400" b="1" kern="1200" dirty="0" smtClean="0">
              <a:latin typeface="Calibri" panose="020F0502020204030204" pitchFamily="34" charset="0"/>
            </a:rPr>
            <a:t> </a:t>
          </a:r>
          <a:r>
            <a:rPr lang="nb-NO" sz="2400" kern="1200" dirty="0" smtClean="0">
              <a:latin typeface="Calibri" panose="020F0502020204030204" pitchFamily="34" charset="0"/>
            </a:rPr>
            <a:t>hastegraden pasienten kan få.</a:t>
          </a:r>
          <a:endParaRPr lang="nb-NO" sz="2400" kern="1200" dirty="0">
            <a:latin typeface="Calibri" panose="020F0502020204030204" pitchFamily="34" charset="0"/>
          </a:endParaRPr>
        </a:p>
      </dsp:txBody>
      <dsp:txXfrm>
        <a:off x="80008" y="3039153"/>
        <a:ext cx="7235047" cy="14789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02424-F765-4B73-B4E7-A9950B6DC2FC}">
      <dsp:nvSpPr>
        <dsp:cNvPr id="0" name=""/>
        <dsp:cNvSpPr/>
      </dsp:nvSpPr>
      <dsp:spPr>
        <a:xfrm>
          <a:off x="0" y="513587"/>
          <a:ext cx="6096000" cy="1429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687324" rIns="4731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>
              <a:latin typeface="Calibri"/>
            </a:rPr>
            <a:t>Obs!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>
              <a:latin typeface="Calibri"/>
            </a:rPr>
            <a:t>Pasienten kan fortsatt ha en alvorlig tilstand, som kommer frem ved måling av TEWS og/eller klinisk skjønn.</a:t>
          </a:r>
        </a:p>
      </dsp:txBody>
      <dsp:txXfrm>
        <a:off x="0" y="513587"/>
        <a:ext cx="6096000" cy="1429312"/>
      </dsp:txXfrm>
    </dsp:sp>
    <dsp:sp modelId="{834CAE44-D08C-4730-9BAA-5C3874C56CDB}">
      <dsp:nvSpPr>
        <dsp:cNvPr id="0" name=""/>
        <dsp:cNvSpPr/>
      </dsp:nvSpPr>
      <dsp:spPr>
        <a:xfrm>
          <a:off x="304800" y="26507"/>
          <a:ext cx="4267200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Grønn hastegrad </a:t>
          </a:r>
          <a:r>
            <a:rPr lang="nb-NO" sz="2000" kern="1200" dirty="0" smtClean="0"/>
            <a:t>settes når</a:t>
          </a:r>
          <a:r>
            <a:rPr lang="nb-NO" sz="2000" kern="1200" dirty="0" smtClean="0">
              <a:latin typeface="Calibri"/>
            </a:rPr>
            <a:t> du ikke finner pasientens tilstand i prioritetslisten</a:t>
          </a:r>
          <a:r>
            <a:rPr lang="nb-NO" sz="1800" kern="1200" dirty="0" smtClean="0">
              <a:latin typeface="Calibri"/>
            </a:rPr>
            <a:t>.</a:t>
          </a:r>
          <a:endParaRPr lang="nb-NO" sz="1800" kern="1200" dirty="0"/>
        </a:p>
      </dsp:txBody>
      <dsp:txXfrm>
        <a:off x="352355" y="74062"/>
        <a:ext cx="4172090" cy="879050"/>
      </dsp:txXfrm>
    </dsp:sp>
    <dsp:sp modelId="{641AE0A2-2AF8-4C52-A116-1D79A7FB9079}">
      <dsp:nvSpPr>
        <dsp:cNvPr id="0" name=""/>
        <dsp:cNvSpPr/>
      </dsp:nvSpPr>
      <dsp:spPr>
        <a:xfrm>
          <a:off x="0" y="2608180"/>
          <a:ext cx="6096000" cy="1429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687324" rIns="4731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>
              <a:latin typeface="Calibri"/>
            </a:rPr>
            <a:t>Eks: pasient med fiskekrok i en finger</a:t>
          </a:r>
          <a:endParaRPr lang="nb-NO" sz="1400" kern="1200" dirty="0">
            <a:latin typeface="Calibri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>
              <a:latin typeface="Calibri"/>
            </a:rPr>
            <a:t>Blå hastegrad skal KUN brukes om det finnes </a:t>
          </a:r>
          <a:r>
            <a:rPr lang="nb-NO" sz="1400" b="1" kern="1200" dirty="0" smtClean="0">
              <a:latin typeface="Calibri"/>
            </a:rPr>
            <a:t>lokale retningslinjer</a:t>
          </a:r>
          <a:r>
            <a:rPr lang="nb-NO" sz="1400" kern="1200" dirty="0" smtClean="0">
              <a:latin typeface="Calibri"/>
            </a:rPr>
            <a:t> for hvilke pasienter det gjelder. Benyttes i større grad ved legevakt.</a:t>
          </a:r>
          <a:endParaRPr lang="nb-NO" sz="1400" kern="1200" dirty="0">
            <a:latin typeface="Calibri"/>
          </a:endParaRPr>
        </a:p>
      </dsp:txBody>
      <dsp:txXfrm>
        <a:off x="0" y="2608180"/>
        <a:ext cx="6096000" cy="1429312"/>
      </dsp:txXfrm>
    </dsp:sp>
    <dsp:sp modelId="{1CE6507B-22A8-4776-B60D-4AD59155F933}">
      <dsp:nvSpPr>
        <dsp:cNvPr id="0" name=""/>
        <dsp:cNvSpPr/>
      </dsp:nvSpPr>
      <dsp:spPr>
        <a:xfrm>
          <a:off x="304800" y="2121100"/>
          <a:ext cx="4267200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>
              <a:latin typeface="Calibri"/>
            </a:rPr>
            <a:t>Blå hastegrad </a:t>
          </a:r>
          <a:r>
            <a:rPr lang="nb-NO" sz="1800" kern="1200" dirty="0" smtClean="0">
              <a:latin typeface="Calibri"/>
            </a:rPr>
            <a:t>er for pasienter hvor det ikke er nødvendig med TEWS-målinger.</a:t>
          </a:r>
        </a:p>
      </dsp:txBody>
      <dsp:txXfrm>
        <a:off x="352355" y="2168655"/>
        <a:ext cx="4172090" cy="8790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3EA5C-C6B2-4AE9-94D7-1CBFB0CE0B13}">
      <dsp:nvSpPr>
        <dsp:cNvPr id="0" name=""/>
        <dsp:cNvSpPr/>
      </dsp:nvSpPr>
      <dsp:spPr>
        <a:xfrm>
          <a:off x="0" y="0"/>
          <a:ext cx="6598456" cy="31436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200" b="1" kern="1200" dirty="0" smtClean="0">
              <a:latin typeface="Calibri" panose="020F0502020204030204" pitchFamily="34" charset="0"/>
            </a:rPr>
            <a:t>Basert på måling av vitale parametere</a:t>
          </a:r>
          <a:endParaRPr lang="nb-NO" sz="3200" b="1" kern="1200" dirty="0"/>
        </a:p>
      </dsp:txBody>
      <dsp:txXfrm>
        <a:off x="0" y="0"/>
        <a:ext cx="6598456" cy="943096"/>
      </dsp:txXfrm>
    </dsp:sp>
    <dsp:sp modelId="{C058AD88-4F7E-4BF2-9BF9-76AE048BD9CC}">
      <dsp:nvSpPr>
        <dsp:cNvPr id="0" name=""/>
        <dsp:cNvSpPr/>
      </dsp:nvSpPr>
      <dsp:spPr>
        <a:xfrm>
          <a:off x="663070" y="944017"/>
          <a:ext cx="5278765" cy="947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 smtClean="0">
              <a:latin typeface="Calibri" panose="020F0502020204030204" pitchFamily="34" charset="0"/>
            </a:rPr>
            <a:t>Målinger som avviker fra normalområdet gir poeng. </a:t>
          </a:r>
          <a:endParaRPr lang="nb-NO" sz="2500" kern="1200" dirty="0"/>
        </a:p>
      </dsp:txBody>
      <dsp:txXfrm>
        <a:off x="690832" y="971779"/>
        <a:ext cx="5223241" cy="892330"/>
      </dsp:txXfrm>
    </dsp:sp>
    <dsp:sp modelId="{67FFB586-3EC3-4123-ACA8-E79D4AB1FDAB}">
      <dsp:nvSpPr>
        <dsp:cNvPr id="0" name=""/>
        <dsp:cNvSpPr/>
      </dsp:nvSpPr>
      <dsp:spPr>
        <a:xfrm>
          <a:off x="663070" y="2037695"/>
          <a:ext cx="5278765" cy="947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b="1" kern="1200" dirty="0" smtClean="0">
              <a:latin typeface="Calibri" panose="020F0502020204030204" pitchFamily="34" charset="0"/>
            </a:rPr>
            <a:t>Jo større avvik for hvert parameter, jo flere poeng, og desto høyere TEWS.</a:t>
          </a:r>
          <a:endParaRPr lang="nb-NO" sz="2500" kern="1200" dirty="0"/>
        </a:p>
      </dsp:txBody>
      <dsp:txXfrm>
        <a:off x="690832" y="2065457"/>
        <a:ext cx="5223241" cy="8923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D0826-9E5F-451E-AC7D-93C9A33CFEB1}">
      <dsp:nvSpPr>
        <dsp:cNvPr id="0" name=""/>
        <dsp:cNvSpPr/>
      </dsp:nvSpPr>
      <dsp:spPr>
        <a:xfrm>
          <a:off x="0" y="328476"/>
          <a:ext cx="769089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A0A35-2603-49C6-8080-3C5F04328018}">
      <dsp:nvSpPr>
        <dsp:cNvPr id="0" name=""/>
        <dsp:cNvSpPr/>
      </dsp:nvSpPr>
      <dsp:spPr>
        <a:xfrm>
          <a:off x="490102" y="72244"/>
          <a:ext cx="5383624" cy="5608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488" tIns="0" rIns="20348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>
              <a:latin typeface="Calibri"/>
              <a:ea typeface="Times New Roman"/>
            </a:rPr>
            <a:t>å </a:t>
          </a:r>
          <a:r>
            <a:rPr lang="nb-NO" sz="2000" b="1" kern="1200" dirty="0" smtClean="0">
              <a:latin typeface="Calibri"/>
              <a:ea typeface="Times New Roman"/>
            </a:rPr>
            <a:t>vurdere og prioritere </a:t>
          </a:r>
          <a:r>
            <a:rPr lang="nb-NO" sz="2000" kern="1200" dirty="0" smtClean="0">
              <a:latin typeface="Calibri"/>
              <a:ea typeface="Times New Roman"/>
            </a:rPr>
            <a:t>pasienten. </a:t>
          </a:r>
          <a:endParaRPr lang="nb-NO" sz="2000" kern="1200" dirty="0"/>
        </a:p>
      </dsp:txBody>
      <dsp:txXfrm>
        <a:off x="517482" y="99624"/>
        <a:ext cx="5328864" cy="506120"/>
      </dsp:txXfrm>
    </dsp:sp>
    <dsp:sp modelId="{4F776398-7D84-4D11-937C-F26420DC76A2}">
      <dsp:nvSpPr>
        <dsp:cNvPr id="0" name=""/>
        <dsp:cNvSpPr/>
      </dsp:nvSpPr>
      <dsp:spPr>
        <a:xfrm>
          <a:off x="0" y="1190316"/>
          <a:ext cx="769089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90421"/>
              <a:satOff val="1725"/>
              <a:lumOff val="76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E127C-8BC3-4D20-A01A-42EBC3FDFE3B}">
      <dsp:nvSpPr>
        <dsp:cNvPr id="0" name=""/>
        <dsp:cNvSpPr/>
      </dsp:nvSpPr>
      <dsp:spPr>
        <a:xfrm>
          <a:off x="490102" y="934084"/>
          <a:ext cx="5383624" cy="5608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90421"/>
                <a:satOff val="1725"/>
                <a:lumOff val="761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90421"/>
                <a:satOff val="1725"/>
                <a:lumOff val="761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90421"/>
                <a:satOff val="1725"/>
                <a:lumOff val="761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488" tIns="0" rIns="20348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>
              <a:latin typeface="Calibri"/>
              <a:ea typeface="Times New Roman"/>
            </a:rPr>
            <a:t>å bedre </a:t>
          </a:r>
          <a:r>
            <a:rPr lang="nb-NO" sz="2000" b="1" kern="1200" dirty="0" smtClean="0">
              <a:latin typeface="Calibri"/>
              <a:ea typeface="Times New Roman"/>
            </a:rPr>
            <a:t>videreformidle og dokumentere </a:t>
          </a:r>
          <a:r>
            <a:rPr lang="nb-NO" sz="2000" kern="1200" dirty="0" smtClean="0">
              <a:latin typeface="Calibri"/>
              <a:ea typeface="Times New Roman"/>
            </a:rPr>
            <a:t>funn.</a:t>
          </a:r>
        </a:p>
      </dsp:txBody>
      <dsp:txXfrm>
        <a:off x="517482" y="961464"/>
        <a:ext cx="5328864" cy="506120"/>
      </dsp:txXfrm>
    </dsp:sp>
    <dsp:sp modelId="{C9F5B072-B9B0-4875-B6A1-D43C26300F8C}">
      <dsp:nvSpPr>
        <dsp:cNvPr id="0" name=""/>
        <dsp:cNvSpPr/>
      </dsp:nvSpPr>
      <dsp:spPr>
        <a:xfrm>
          <a:off x="0" y="2052156"/>
          <a:ext cx="769089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180842"/>
              <a:satOff val="3450"/>
              <a:lumOff val="152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64841-C2D6-4895-8076-E986570BD84A}">
      <dsp:nvSpPr>
        <dsp:cNvPr id="0" name=""/>
        <dsp:cNvSpPr/>
      </dsp:nvSpPr>
      <dsp:spPr>
        <a:xfrm>
          <a:off x="490102" y="1795924"/>
          <a:ext cx="5383624" cy="5608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80842"/>
                <a:satOff val="3450"/>
                <a:lumOff val="1523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80842"/>
                <a:satOff val="3450"/>
                <a:lumOff val="1523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80842"/>
                <a:satOff val="3450"/>
                <a:lumOff val="1523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488" tIns="0" rIns="20348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>
              <a:latin typeface="Calibri"/>
              <a:ea typeface="Times New Roman"/>
            </a:rPr>
            <a:t>et bedre </a:t>
          </a:r>
          <a:r>
            <a:rPr lang="nb-NO" sz="2000" b="1" kern="1200" dirty="0" smtClean="0">
              <a:latin typeface="Calibri"/>
              <a:ea typeface="Times New Roman"/>
            </a:rPr>
            <a:t>beslutningsgrunnlag</a:t>
          </a:r>
          <a:r>
            <a:rPr lang="nb-NO" sz="2000" kern="1200" dirty="0" smtClean="0">
              <a:latin typeface="Calibri"/>
              <a:ea typeface="Times New Roman"/>
            </a:rPr>
            <a:t> for behandler.</a:t>
          </a:r>
          <a:endParaRPr lang="nb-NO" sz="2000" kern="1200" dirty="0">
            <a:latin typeface="Calibri"/>
            <a:ea typeface="Times New Roman"/>
          </a:endParaRPr>
        </a:p>
      </dsp:txBody>
      <dsp:txXfrm>
        <a:off x="517482" y="1823304"/>
        <a:ext cx="5328864" cy="506120"/>
      </dsp:txXfrm>
    </dsp:sp>
    <dsp:sp modelId="{5D776B76-15BA-4AF1-ADD5-1FEB1D61D33C}">
      <dsp:nvSpPr>
        <dsp:cNvPr id="0" name=""/>
        <dsp:cNvSpPr/>
      </dsp:nvSpPr>
      <dsp:spPr>
        <a:xfrm>
          <a:off x="0" y="2913996"/>
          <a:ext cx="7690892" cy="822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899" tIns="395732" rIns="59689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>
              <a:latin typeface="Calibri"/>
              <a:ea typeface="Times New Roman"/>
            </a:rPr>
            <a:t>At «alt» er normalt er også et funn.</a:t>
          </a:r>
        </a:p>
      </dsp:txBody>
      <dsp:txXfrm>
        <a:off x="0" y="2913996"/>
        <a:ext cx="7690892" cy="822937"/>
      </dsp:txXfrm>
    </dsp:sp>
    <dsp:sp modelId="{19C2194B-77F1-48C4-A590-8365BE3EADAB}">
      <dsp:nvSpPr>
        <dsp:cNvPr id="0" name=""/>
        <dsp:cNvSpPr/>
      </dsp:nvSpPr>
      <dsp:spPr>
        <a:xfrm>
          <a:off x="490102" y="2657764"/>
          <a:ext cx="5383624" cy="5608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488" tIns="0" rIns="20348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>
              <a:latin typeface="Calibri"/>
              <a:ea typeface="Times New Roman"/>
            </a:rPr>
            <a:t>å lettere oppdage </a:t>
          </a:r>
          <a:r>
            <a:rPr lang="nb-NO" sz="2000" b="1" kern="1200" dirty="0" smtClean="0">
              <a:latin typeface="Calibri"/>
              <a:ea typeface="Times New Roman"/>
            </a:rPr>
            <a:t>endringer </a:t>
          </a:r>
          <a:r>
            <a:rPr lang="nb-NO" sz="2000" kern="1200" dirty="0" smtClean="0">
              <a:latin typeface="Calibri"/>
              <a:ea typeface="Times New Roman"/>
            </a:rPr>
            <a:t>og</a:t>
          </a:r>
          <a:r>
            <a:rPr lang="nb-NO" sz="2000" b="1" kern="1200" dirty="0" smtClean="0">
              <a:latin typeface="Calibri"/>
              <a:ea typeface="Times New Roman"/>
            </a:rPr>
            <a:t> </a:t>
          </a:r>
          <a:r>
            <a:rPr lang="nb-NO" sz="2000" kern="1200" dirty="0" smtClean="0">
              <a:latin typeface="Calibri"/>
              <a:ea typeface="Times New Roman"/>
            </a:rPr>
            <a:t>vurdere </a:t>
          </a:r>
          <a:r>
            <a:rPr lang="nb-NO" sz="2000" b="1" kern="1200" dirty="0" smtClean="0">
              <a:latin typeface="Calibri"/>
              <a:ea typeface="Times New Roman"/>
            </a:rPr>
            <a:t>effekt </a:t>
          </a:r>
          <a:r>
            <a:rPr lang="nb-NO" sz="2000" kern="1200" dirty="0" smtClean="0">
              <a:latin typeface="Calibri"/>
              <a:ea typeface="Times New Roman"/>
            </a:rPr>
            <a:t>av behandling.</a:t>
          </a:r>
        </a:p>
      </dsp:txBody>
      <dsp:txXfrm>
        <a:off x="517482" y="2685144"/>
        <a:ext cx="5328864" cy="5061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D4CBA-3AC1-482F-A89B-89C6F0D68744}">
      <dsp:nvSpPr>
        <dsp:cNvPr id="0" name=""/>
        <dsp:cNvSpPr/>
      </dsp:nvSpPr>
      <dsp:spPr>
        <a:xfrm>
          <a:off x="1543" y="0"/>
          <a:ext cx="1514932" cy="26671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400" b="1" kern="1200" dirty="0" smtClean="0">
            <a:latin typeface="Calibri" panose="020F050202020403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>
              <a:latin typeface="Calibri" panose="020F0502020204030204" pitchFamily="34" charset="0"/>
            </a:rPr>
            <a:t>TEWS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>
              <a:latin typeface="Calibri" panose="020F0502020204030204" pitchFamily="34" charset="0"/>
            </a:rPr>
            <a:t>0 – 2</a:t>
          </a:r>
          <a:endParaRPr lang="nb-NO" sz="2400" b="1" kern="1200" dirty="0"/>
        </a:p>
      </dsp:txBody>
      <dsp:txXfrm>
        <a:off x="1543" y="0"/>
        <a:ext cx="1514932" cy="800143"/>
      </dsp:txXfrm>
    </dsp:sp>
    <dsp:sp modelId="{5D6ABDDF-BF41-4D35-B201-C61050BEF48D}">
      <dsp:nvSpPr>
        <dsp:cNvPr id="0" name=""/>
        <dsp:cNvSpPr/>
      </dsp:nvSpPr>
      <dsp:spPr>
        <a:xfrm>
          <a:off x="244417" y="1192996"/>
          <a:ext cx="1029184" cy="94793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57150">
          <a:solidFill>
            <a:srgbClr val="92D05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GRØNN</a:t>
          </a:r>
          <a:r>
            <a:rPr lang="nb-NO" sz="1600" kern="1200" dirty="0" smtClean="0">
              <a:latin typeface="Calibri" panose="020F0502020204030204" pitchFamily="34" charset="0"/>
            </a:rPr>
            <a:t> hastegrad</a:t>
          </a:r>
          <a:endParaRPr lang="nb-NO" sz="1600" kern="1200" dirty="0"/>
        </a:p>
      </dsp:txBody>
      <dsp:txXfrm>
        <a:off x="272181" y="1220760"/>
        <a:ext cx="973656" cy="892411"/>
      </dsp:txXfrm>
    </dsp:sp>
    <dsp:sp modelId="{1E584149-7631-4197-9A6C-0DAED99F1081}">
      <dsp:nvSpPr>
        <dsp:cNvPr id="0" name=""/>
        <dsp:cNvSpPr/>
      </dsp:nvSpPr>
      <dsp:spPr>
        <a:xfrm>
          <a:off x="1630095" y="0"/>
          <a:ext cx="1514932" cy="26671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400" b="1" kern="1200" dirty="0" smtClean="0">
            <a:latin typeface="Calibri" panose="020F050202020403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>
              <a:latin typeface="Calibri" panose="020F0502020204030204" pitchFamily="34" charset="0"/>
            </a:rPr>
            <a:t>TEWS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>
              <a:latin typeface="Calibri" panose="020F0502020204030204" pitchFamily="34" charset="0"/>
            </a:rPr>
            <a:t>3 – 4 </a:t>
          </a:r>
          <a:endParaRPr lang="nb-NO" sz="2400" b="1" kern="1200" dirty="0">
            <a:latin typeface="Calibri" panose="020F0502020204030204" pitchFamily="34" charset="0"/>
          </a:endParaRPr>
        </a:p>
      </dsp:txBody>
      <dsp:txXfrm>
        <a:off x="1630095" y="0"/>
        <a:ext cx="1514932" cy="800143"/>
      </dsp:txXfrm>
    </dsp:sp>
    <dsp:sp modelId="{543D5F25-EF72-4980-BB7C-62C54CA8BE35}">
      <dsp:nvSpPr>
        <dsp:cNvPr id="0" name=""/>
        <dsp:cNvSpPr/>
      </dsp:nvSpPr>
      <dsp:spPr>
        <a:xfrm>
          <a:off x="1848930" y="1184371"/>
          <a:ext cx="1077262" cy="965189"/>
        </a:xfrm>
        <a:prstGeom prst="roundRect">
          <a:avLst>
            <a:gd name="adj" fmla="val 10000"/>
          </a:avLst>
        </a:prstGeom>
        <a:solidFill>
          <a:srgbClr val="FFFF00"/>
        </a:solidFill>
        <a:ln w="57150">
          <a:solidFill>
            <a:srgbClr val="FFC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GUL</a:t>
          </a:r>
          <a:r>
            <a:rPr lang="nb-NO" sz="1600" kern="1200" dirty="0" smtClean="0">
              <a:latin typeface="Calibri" panose="020F0502020204030204" pitchFamily="34" charset="0"/>
            </a:rPr>
            <a:t> hastegrad</a:t>
          </a:r>
          <a:endParaRPr lang="nb-NO" sz="1600" kern="1200" dirty="0">
            <a:latin typeface="Calibri" panose="020F0502020204030204" pitchFamily="34" charset="0"/>
          </a:endParaRPr>
        </a:p>
      </dsp:txBody>
      <dsp:txXfrm>
        <a:off x="1877199" y="1212640"/>
        <a:ext cx="1020724" cy="908651"/>
      </dsp:txXfrm>
    </dsp:sp>
    <dsp:sp modelId="{E2626D20-649D-4E9B-95C5-B97075E00EF9}">
      <dsp:nvSpPr>
        <dsp:cNvPr id="0" name=""/>
        <dsp:cNvSpPr/>
      </dsp:nvSpPr>
      <dsp:spPr>
        <a:xfrm>
          <a:off x="3258647" y="0"/>
          <a:ext cx="1514932" cy="26671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400" b="1" kern="1200" dirty="0" smtClean="0">
            <a:latin typeface="Calibri" panose="020F050202020403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>
              <a:latin typeface="Calibri" panose="020F0502020204030204" pitchFamily="34" charset="0"/>
            </a:rPr>
            <a:t>TEWS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>
              <a:latin typeface="Calibri" panose="020F0502020204030204" pitchFamily="34" charset="0"/>
            </a:rPr>
            <a:t>5 – 6</a:t>
          </a:r>
          <a:endParaRPr lang="nb-NO" sz="2400" b="1" kern="1200" dirty="0">
            <a:latin typeface="Calibri" panose="020F0502020204030204" pitchFamily="34" charset="0"/>
          </a:endParaRPr>
        </a:p>
      </dsp:txBody>
      <dsp:txXfrm>
        <a:off x="3258647" y="0"/>
        <a:ext cx="1514932" cy="800143"/>
      </dsp:txXfrm>
    </dsp:sp>
    <dsp:sp modelId="{EC4C483B-65CC-4242-9AA6-521AA700C3E7}">
      <dsp:nvSpPr>
        <dsp:cNvPr id="0" name=""/>
        <dsp:cNvSpPr/>
      </dsp:nvSpPr>
      <dsp:spPr>
        <a:xfrm>
          <a:off x="3522452" y="1175746"/>
          <a:ext cx="987323" cy="982439"/>
        </a:xfrm>
        <a:prstGeom prst="roundRect">
          <a:avLst>
            <a:gd name="adj" fmla="val 10000"/>
          </a:avLst>
        </a:prstGeom>
        <a:solidFill>
          <a:schemeClr val="accent2"/>
        </a:solidFill>
        <a:ln w="38100">
          <a:solidFill>
            <a:schemeClr val="accent2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ORANSJE</a:t>
          </a:r>
          <a:r>
            <a:rPr lang="nb-NO" sz="1600" kern="1200" dirty="0" smtClean="0">
              <a:latin typeface="Calibri" panose="020F0502020204030204" pitchFamily="34" charset="0"/>
            </a:rPr>
            <a:t> hastegrad</a:t>
          </a:r>
          <a:endParaRPr lang="nb-NO" sz="1600" kern="1200" dirty="0">
            <a:latin typeface="Calibri" panose="020F0502020204030204" pitchFamily="34" charset="0"/>
          </a:endParaRPr>
        </a:p>
      </dsp:txBody>
      <dsp:txXfrm>
        <a:off x="3551227" y="1204521"/>
        <a:ext cx="929773" cy="924889"/>
      </dsp:txXfrm>
    </dsp:sp>
    <dsp:sp modelId="{454710FA-F878-441A-8656-A92D0268CBF6}">
      <dsp:nvSpPr>
        <dsp:cNvPr id="0" name=""/>
        <dsp:cNvSpPr/>
      </dsp:nvSpPr>
      <dsp:spPr>
        <a:xfrm>
          <a:off x="4887200" y="0"/>
          <a:ext cx="1514932" cy="26671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400" b="1" kern="1200" dirty="0" smtClean="0">
            <a:latin typeface="Calibri" panose="020F050202020403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>
              <a:latin typeface="Calibri" panose="020F0502020204030204" pitchFamily="34" charset="0"/>
            </a:rPr>
            <a:t>TEWS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>
              <a:latin typeface="Calibri" panose="020F0502020204030204" pitchFamily="34" charset="0"/>
            </a:rPr>
            <a:t>7 </a:t>
          </a:r>
          <a:r>
            <a:rPr lang="nb-NO" sz="2000" b="1" kern="1200" dirty="0" smtClean="0">
              <a:latin typeface="Calibri" panose="020F0502020204030204" pitchFamily="34" charset="0"/>
            </a:rPr>
            <a:t>eller mer</a:t>
          </a:r>
          <a:endParaRPr lang="nb-NO" sz="2000" b="1" kern="1200" dirty="0">
            <a:latin typeface="Calibri" panose="020F0502020204030204" pitchFamily="34" charset="0"/>
          </a:endParaRPr>
        </a:p>
      </dsp:txBody>
      <dsp:txXfrm>
        <a:off x="4887200" y="0"/>
        <a:ext cx="1514932" cy="800143"/>
      </dsp:txXfrm>
    </dsp:sp>
    <dsp:sp modelId="{810C4DAA-366B-42C0-9E7F-DF0A4F6EFD90}">
      <dsp:nvSpPr>
        <dsp:cNvPr id="0" name=""/>
        <dsp:cNvSpPr/>
      </dsp:nvSpPr>
      <dsp:spPr>
        <a:xfrm>
          <a:off x="5109713" y="1167113"/>
          <a:ext cx="1069905" cy="999706"/>
        </a:xfrm>
        <a:prstGeom prst="roundRect">
          <a:avLst>
            <a:gd name="adj" fmla="val 10000"/>
          </a:avLst>
        </a:prstGeom>
        <a:solidFill>
          <a:srgbClr val="FF3300">
            <a:alpha val="96863"/>
          </a:srgbClr>
        </a:solidFill>
        <a:ln w="57150"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RØD</a:t>
          </a:r>
          <a:r>
            <a:rPr lang="nb-NO" sz="1600" kern="1200" dirty="0" smtClean="0">
              <a:latin typeface="Calibri" panose="020F0502020204030204" pitchFamily="34" charset="0"/>
            </a:rPr>
            <a:t> hastegrad</a:t>
          </a:r>
          <a:endParaRPr lang="nb-NO" sz="1600" kern="1200" dirty="0">
            <a:latin typeface="Calibri" panose="020F0502020204030204" pitchFamily="34" charset="0"/>
          </a:endParaRPr>
        </a:p>
      </dsp:txBody>
      <dsp:txXfrm>
        <a:off x="5138993" y="1196393"/>
        <a:ext cx="1011345" cy="94114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567A6-995A-4EA1-897F-BCCE52FF0B6B}">
      <dsp:nvSpPr>
        <dsp:cNvPr id="0" name=""/>
        <dsp:cNvSpPr/>
      </dsp:nvSpPr>
      <dsp:spPr>
        <a:xfrm>
          <a:off x="0" y="147730"/>
          <a:ext cx="7401293" cy="50368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b="1" i="0" u="none" kern="1200" dirty="0" smtClean="0"/>
            <a:t>Respirasjonsfrekvens</a:t>
          </a:r>
          <a:endParaRPr lang="nb-NO" sz="2100" kern="1200" dirty="0"/>
        </a:p>
      </dsp:txBody>
      <dsp:txXfrm>
        <a:off x="24588" y="172318"/>
        <a:ext cx="7352117" cy="454509"/>
      </dsp:txXfrm>
    </dsp:sp>
    <dsp:sp modelId="{FD61A2B7-9224-4E70-B440-7D39BEA85BFF}">
      <dsp:nvSpPr>
        <dsp:cNvPr id="0" name=""/>
        <dsp:cNvSpPr/>
      </dsp:nvSpPr>
      <dsp:spPr>
        <a:xfrm>
          <a:off x="0" y="651415"/>
          <a:ext cx="7401293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9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1600" b="1" kern="1200" dirty="0" smtClean="0"/>
            <a:t>Tell i</a:t>
          </a:r>
          <a:r>
            <a:rPr lang="nb-NO" sz="1600" b="1" kern="1200" baseline="0" dirty="0" smtClean="0"/>
            <a:t> 30 sekunder, gang med 2</a:t>
          </a:r>
          <a:endParaRPr lang="nb-NO" sz="1600" b="1" kern="1200" dirty="0"/>
        </a:p>
      </dsp:txBody>
      <dsp:txXfrm>
        <a:off x="0" y="651415"/>
        <a:ext cx="7401293" cy="347760"/>
      </dsp:txXfrm>
    </dsp:sp>
    <dsp:sp modelId="{2BCD133E-736D-4944-8CE4-ECBA3654140B}">
      <dsp:nvSpPr>
        <dsp:cNvPr id="0" name=""/>
        <dsp:cNvSpPr/>
      </dsp:nvSpPr>
      <dsp:spPr>
        <a:xfrm>
          <a:off x="0" y="999175"/>
          <a:ext cx="7401293" cy="50368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67816"/>
                <a:satOff val="1294"/>
                <a:lumOff val="57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67816"/>
                <a:satOff val="1294"/>
                <a:lumOff val="57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67816"/>
                <a:satOff val="1294"/>
                <a:lumOff val="57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b="1" i="0" u="none" kern="1200" dirty="0" smtClean="0"/>
            <a:t>Puls</a:t>
          </a:r>
          <a:endParaRPr lang="nb-NO" sz="2100" b="0" i="0" u="none" kern="1200" dirty="0"/>
        </a:p>
      </dsp:txBody>
      <dsp:txXfrm>
        <a:off x="24588" y="1023763"/>
        <a:ext cx="7352117" cy="454509"/>
      </dsp:txXfrm>
    </dsp:sp>
    <dsp:sp modelId="{3653BE22-42A4-401B-A5DD-13C9E51195B3}">
      <dsp:nvSpPr>
        <dsp:cNvPr id="0" name=""/>
        <dsp:cNvSpPr/>
      </dsp:nvSpPr>
      <dsp:spPr>
        <a:xfrm>
          <a:off x="0" y="1502860"/>
          <a:ext cx="7401293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9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1600" b="1" kern="1200" dirty="0" smtClean="0"/>
            <a:t>Tell 15 sekunder, gang med 4 (om uregelmessig, tell 30 sekunder og gang med 2)</a:t>
          </a:r>
          <a:endParaRPr lang="nb-NO" sz="1600" b="1" kern="1200" dirty="0"/>
        </a:p>
      </dsp:txBody>
      <dsp:txXfrm>
        <a:off x="0" y="1502860"/>
        <a:ext cx="7401293" cy="347760"/>
      </dsp:txXfrm>
    </dsp:sp>
    <dsp:sp modelId="{2CD4DE09-EF10-47BC-AF80-4C2302D8BA4E}">
      <dsp:nvSpPr>
        <dsp:cNvPr id="0" name=""/>
        <dsp:cNvSpPr/>
      </dsp:nvSpPr>
      <dsp:spPr>
        <a:xfrm>
          <a:off x="0" y="1850620"/>
          <a:ext cx="7401293" cy="50368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35632"/>
                <a:satOff val="2588"/>
                <a:lumOff val="114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35632"/>
                <a:satOff val="2588"/>
                <a:lumOff val="114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35632"/>
                <a:satOff val="2588"/>
                <a:lumOff val="114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b="1" i="0" u="none" kern="1200" dirty="0" smtClean="0"/>
            <a:t>Bevissthet</a:t>
          </a:r>
          <a:endParaRPr lang="nb-NO" sz="2100" b="0" i="0" u="none" kern="1200" dirty="0"/>
        </a:p>
      </dsp:txBody>
      <dsp:txXfrm>
        <a:off x="24588" y="1875208"/>
        <a:ext cx="7352117" cy="454509"/>
      </dsp:txXfrm>
    </dsp:sp>
    <dsp:sp modelId="{122A5E3D-8589-4F93-BF78-4DB8AFDF4687}">
      <dsp:nvSpPr>
        <dsp:cNvPr id="0" name=""/>
        <dsp:cNvSpPr/>
      </dsp:nvSpPr>
      <dsp:spPr>
        <a:xfrm>
          <a:off x="0" y="2354305"/>
          <a:ext cx="7401293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9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1600" b="1" kern="1200" dirty="0" smtClean="0"/>
            <a:t>Vurder AVPU</a:t>
          </a:r>
          <a:r>
            <a:rPr lang="nb-NO" sz="1600" b="1" kern="1200" baseline="0" dirty="0" smtClean="0"/>
            <a:t> (Alert, Voice, Pain, Unconscious)*, ny forvirring</a:t>
          </a:r>
          <a:endParaRPr lang="nb-NO" sz="1600" b="1" kern="1200" dirty="0"/>
        </a:p>
      </dsp:txBody>
      <dsp:txXfrm>
        <a:off x="0" y="2354305"/>
        <a:ext cx="7401293" cy="347760"/>
      </dsp:txXfrm>
    </dsp:sp>
    <dsp:sp modelId="{B4FF25D8-7C87-4BDB-B76F-4AD01BD95654}">
      <dsp:nvSpPr>
        <dsp:cNvPr id="0" name=""/>
        <dsp:cNvSpPr/>
      </dsp:nvSpPr>
      <dsp:spPr>
        <a:xfrm>
          <a:off x="0" y="2702065"/>
          <a:ext cx="7401293" cy="50368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03448"/>
                <a:satOff val="3881"/>
                <a:lumOff val="171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03448"/>
                <a:satOff val="3881"/>
                <a:lumOff val="171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03448"/>
                <a:satOff val="3881"/>
                <a:lumOff val="171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b="1" i="0" u="none" kern="1200" dirty="0" smtClean="0"/>
            <a:t>Skade</a:t>
          </a:r>
          <a:endParaRPr lang="nb-NO" sz="2100" b="0" i="0" u="none" kern="1200" dirty="0"/>
        </a:p>
      </dsp:txBody>
      <dsp:txXfrm>
        <a:off x="24588" y="2726653"/>
        <a:ext cx="7352117" cy="454509"/>
      </dsp:txXfrm>
    </dsp:sp>
    <dsp:sp modelId="{2712A156-063B-4542-AA51-FE5A7CC404D5}">
      <dsp:nvSpPr>
        <dsp:cNvPr id="0" name=""/>
        <dsp:cNvSpPr/>
      </dsp:nvSpPr>
      <dsp:spPr>
        <a:xfrm>
          <a:off x="0" y="3205750"/>
          <a:ext cx="7401293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9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1600" b="1" kern="1200" dirty="0" smtClean="0"/>
            <a:t>1 poeng hvis skade</a:t>
          </a:r>
          <a:endParaRPr lang="nb-NO" sz="1600" b="1" kern="1200" dirty="0"/>
        </a:p>
      </dsp:txBody>
      <dsp:txXfrm>
        <a:off x="0" y="3205750"/>
        <a:ext cx="7401293" cy="347760"/>
      </dsp:txXfrm>
    </dsp:sp>
    <dsp:sp modelId="{BFB47FC4-F489-46A9-A361-76F70FA8CE68}">
      <dsp:nvSpPr>
        <dsp:cNvPr id="0" name=""/>
        <dsp:cNvSpPr/>
      </dsp:nvSpPr>
      <dsp:spPr>
        <a:xfrm>
          <a:off x="0" y="3553510"/>
          <a:ext cx="7401293" cy="50368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b="1" i="0" u="none" kern="1200" dirty="0" smtClean="0"/>
            <a:t>Mobilitet</a:t>
          </a:r>
          <a:endParaRPr lang="nb-NO" sz="2100" b="0" i="0" u="none" kern="1200" dirty="0"/>
        </a:p>
      </dsp:txBody>
      <dsp:txXfrm>
        <a:off x="24588" y="3578098"/>
        <a:ext cx="7352117" cy="454509"/>
      </dsp:txXfrm>
    </dsp:sp>
    <dsp:sp modelId="{63F081E2-BC61-4EC7-914C-883EDC2402D9}">
      <dsp:nvSpPr>
        <dsp:cNvPr id="0" name=""/>
        <dsp:cNvSpPr/>
      </dsp:nvSpPr>
      <dsp:spPr>
        <a:xfrm>
          <a:off x="0" y="4057195"/>
          <a:ext cx="7401293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9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1600" b="1" kern="1200" dirty="0" smtClean="0"/>
            <a:t>1 poeng hvis</a:t>
          </a:r>
          <a:r>
            <a:rPr lang="nb-NO" sz="1600" b="1" kern="1200" baseline="0" dirty="0" smtClean="0"/>
            <a:t> sengeliggende/båre</a:t>
          </a:r>
          <a:endParaRPr lang="nb-NO" sz="1600" b="1" kern="1200" dirty="0"/>
        </a:p>
      </dsp:txBody>
      <dsp:txXfrm>
        <a:off x="0" y="4057195"/>
        <a:ext cx="7401293" cy="34776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D9D46-D6C9-4187-B5F7-87FF2CDC31CE}">
      <dsp:nvSpPr>
        <dsp:cNvPr id="0" name=""/>
        <dsp:cNvSpPr/>
      </dsp:nvSpPr>
      <dsp:spPr>
        <a:xfrm rot="5400000">
          <a:off x="4550317" y="-1849866"/>
          <a:ext cx="742449" cy="46320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100" kern="1200" dirty="0" smtClean="0"/>
            <a:t>Pasienten er våken.</a:t>
          </a:r>
          <a:endParaRPr lang="nb-NO" sz="2100" kern="1200" dirty="0"/>
        </a:p>
      </dsp:txBody>
      <dsp:txXfrm rot="-5400000">
        <a:off x="2605523" y="131171"/>
        <a:ext cx="4595796" cy="669963"/>
      </dsp:txXfrm>
    </dsp:sp>
    <dsp:sp modelId="{B2F0527E-D487-4DF3-A5DF-7619F9302A49}">
      <dsp:nvSpPr>
        <dsp:cNvPr id="0" name=""/>
        <dsp:cNvSpPr/>
      </dsp:nvSpPr>
      <dsp:spPr>
        <a:xfrm>
          <a:off x="0" y="2122"/>
          <a:ext cx="2605522" cy="9280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b="1" kern="1200" dirty="0" smtClean="0"/>
            <a:t>Alert (A)</a:t>
          </a:r>
          <a:endParaRPr lang="nb-NO" sz="2700" b="1" kern="1200" dirty="0"/>
        </a:p>
      </dsp:txBody>
      <dsp:txXfrm>
        <a:off x="45304" y="47426"/>
        <a:ext cx="2514914" cy="837454"/>
      </dsp:txXfrm>
    </dsp:sp>
    <dsp:sp modelId="{1471C2FD-BD52-4C9A-9AE3-9106835B276C}">
      <dsp:nvSpPr>
        <dsp:cNvPr id="0" name=""/>
        <dsp:cNvSpPr/>
      </dsp:nvSpPr>
      <dsp:spPr>
        <a:xfrm rot="5400000">
          <a:off x="4550317" y="-875400"/>
          <a:ext cx="742449" cy="46320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100" kern="1200" dirty="0" smtClean="0"/>
            <a:t>Pasienten er ikke fullt våken, reagerer</a:t>
          </a:r>
          <a:r>
            <a:rPr lang="nb-NO" sz="2100" kern="1200" baseline="0" dirty="0" smtClean="0"/>
            <a:t> bare ved tiltale.</a:t>
          </a:r>
          <a:endParaRPr lang="nb-NO" sz="2100" kern="1200" dirty="0"/>
        </a:p>
      </dsp:txBody>
      <dsp:txXfrm rot="-5400000">
        <a:off x="2605523" y="1105637"/>
        <a:ext cx="4595796" cy="669963"/>
      </dsp:txXfrm>
    </dsp:sp>
    <dsp:sp modelId="{C9AAFB13-380E-4E80-AEE5-11C2D805055D}">
      <dsp:nvSpPr>
        <dsp:cNvPr id="0" name=""/>
        <dsp:cNvSpPr/>
      </dsp:nvSpPr>
      <dsp:spPr>
        <a:xfrm>
          <a:off x="0" y="976588"/>
          <a:ext cx="2605522" cy="9280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b="1" kern="1200" dirty="0" smtClean="0"/>
            <a:t>Voice (V)</a:t>
          </a:r>
          <a:endParaRPr lang="nb-NO" sz="2700" b="1" kern="1200" dirty="0"/>
        </a:p>
      </dsp:txBody>
      <dsp:txXfrm>
        <a:off x="45304" y="1021892"/>
        <a:ext cx="2514914" cy="837454"/>
      </dsp:txXfrm>
    </dsp:sp>
    <dsp:sp modelId="{1D38B8DF-8E77-4F5D-9B94-B21C5C4B6C00}">
      <dsp:nvSpPr>
        <dsp:cNvPr id="0" name=""/>
        <dsp:cNvSpPr/>
      </dsp:nvSpPr>
      <dsp:spPr>
        <a:xfrm rot="5400000">
          <a:off x="4550317" y="99064"/>
          <a:ext cx="742449" cy="46320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100" kern="1200" dirty="0" smtClean="0"/>
            <a:t>Pasienten</a:t>
          </a:r>
          <a:r>
            <a:rPr lang="nb-NO" sz="2100" kern="1200" baseline="0" dirty="0" smtClean="0"/>
            <a:t> er ikke våken og reagerer bare på smertestimuli.</a:t>
          </a:r>
          <a:endParaRPr lang="nb-NO" sz="2100" kern="1200" dirty="0"/>
        </a:p>
      </dsp:txBody>
      <dsp:txXfrm rot="-5400000">
        <a:off x="2605523" y="2080102"/>
        <a:ext cx="4595796" cy="669963"/>
      </dsp:txXfrm>
    </dsp:sp>
    <dsp:sp modelId="{E687A666-DBFD-4A08-92AC-287282D075BF}">
      <dsp:nvSpPr>
        <dsp:cNvPr id="0" name=""/>
        <dsp:cNvSpPr/>
      </dsp:nvSpPr>
      <dsp:spPr>
        <a:xfrm>
          <a:off x="0" y="1951053"/>
          <a:ext cx="2605522" cy="9280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b="1" kern="1200" dirty="0" smtClean="0"/>
            <a:t>Pain (P)</a:t>
          </a:r>
          <a:endParaRPr lang="nb-NO" sz="2700" b="1" kern="1200" dirty="0"/>
        </a:p>
      </dsp:txBody>
      <dsp:txXfrm>
        <a:off x="45304" y="1996357"/>
        <a:ext cx="2514914" cy="837454"/>
      </dsp:txXfrm>
    </dsp:sp>
    <dsp:sp modelId="{E76BD479-EC2A-4A44-982C-F60CF947F470}">
      <dsp:nvSpPr>
        <dsp:cNvPr id="0" name=""/>
        <dsp:cNvSpPr/>
      </dsp:nvSpPr>
      <dsp:spPr>
        <a:xfrm rot="5400000">
          <a:off x="4550317" y="1073530"/>
          <a:ext cx="742449" cy="46320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100" kern="1200" dirty="0" smtClean="0"/>
            <a:t>Pasienten reagerer</a:t>
          </a:r>
          <a:r>
            <a:rPr lang="nb-NO" sz="2100" kern="1200" baseline="0" dirty="0" smtClean="0"/>
            <a:t> verken på tiltale eller smertestimuli og er beviss</a:t>
          </a:r>
          <a:r>
            <a:rPr lang="nb-NO" sz="2100" kern="1200" dirty="0" smtClean="0"/>
            <a:t>tløs.</a:t>
          </a:r>
          <a:endParaRPr lang="nb-NO" sz="2100" kern="1200" dirty="0"/>
        </a:p>
      </dsp:txBody>
      <dsp:txXfrm rot="-5400000">
        <a:off x="2605523" y="3054568"/>
        <a:ext cx="4595796" cy="669963"/>
      </dsp:txXfrm>
    </dsp:sp>
    <dsp:sp modelId="{F5EB4655-9439-4484-BA35-C18D877553B1}">
      <dsp:nvSpPr>
        <dsp:cNvPr id="0" name=""/>
        <dsp:cNvSpPr/>
      </dsp:nvSpPr>
      <dsp:spPr>
        <a:xfrm>
          <a:off x="0" y="2925518"/>
          <a:ext cx="2605522" cy="9280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b="1" kern="1200" dirty="0" smtClean="0"/>
            <a:t>Unconscious (U)</a:t>
          </a:r>
          <a:endParaRPr lang="nb-NO" sz="2700" b="1" kern="1200" dirty="0"/>
        </a:p>
      </dsp:txBody>
      <dsp:txXfrm>
        <a:off x="45304" y="2970822"/>
        <a:ext cx="2514914" cy="837454"/>
      </dsp:txXfrm>
    </dsp:sp>
    <dsp:sp modelId="{1522EDBE-9540-4CA7-A108-70AE303BA891}">
      <dsp:nvSpPr>
        <dsp:cNvPr id="0" name=""/>
        <dsp:cNvSpPr/>
      </dsp:nvSpPr>
      <dsp:spPr>
        <a:xfrm>
          <a:off x="0" y="3899984"/>
          <a:ext cx="7230499" cy="9280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>
              <a:latin typeface="Calibri"/>
            </a:rPr>
            <a:t>NB!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latin typeface="Calibri"/>
            </a:rPr>
            <a:t>Alle pasienter med intoksikasjon eller hodeskade, eller som skårer utenfor normalområdet A (våken) skal i tillegg vurderes med Glascow Coma Scale (GCS).</a:t>
          </a:r>
          <a:endParaRPr lang="nb-NO" sz="1600" kern="1200" dirty="0"/>
        </a:p>
      </dsp:txBody>
      <dsp:txXfrm>
        <a:off x="45304" y="3945288"/>
        <a:ext cx="7139891" cy="83745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A3555-4C9E-4EAD-B64C-B10253CAB8E0}">
      <dsp:nvSpPr>
        <dsp:cNvPr id="0" name=""/>
        <dsp:cNvSpPr/>
      </dsp:nvSpPr>
      <dsp:spPr>
        <a:xfrm rot="5400000">
          <a:off x="4237499" y="-1716246"/>
          <a:ext cx="1039590" cy="44774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4 Spontant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3 Ved tiltale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2 Ved smertestimuli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1 Ingen reaksjon</a:t>
          </a:r>
          <a:endParaRPr lang="nb-NO" sz="1600" kern="1200" dirty="0"/>
        </a:p>
      </dsp:txBody>
      <dsp:txXfrm rot="-5400000">
        <a:off x="2518568" y="53434"/>
        <a:ext cx="4426705" cy="938092"/>
      </dsp:txXfrm>
    </dsp:sp>
    <dsp:sp modelId="{D36A3EE7-2D0E-4041-8964-B77762710B99}">
      <dsp:nvSpPr>
        <dsp:cNvPr id="0" name=""/>
        <dsp:cNvSpPr/>
      </dsp:nvSpPr>
      <dsp:spPr>
        <a:xfrm>
          <a:off x="0" y="92141"/>
          <a:ext cx="2518567" cy="8606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Åpning av øynene</a:t>
          </a:r>
          <a:endParaRPr lang="nb-NO" sz="2400" kern="1200" dirty="0"/>
        </a:p>
      </dsp:txBody>
      <dsp:txXfrm>
        <a:off x="42015" y="134156"/>
        <a:ext cx="2434537" cy="776647"/>
      </dsp:txXfrm>
    </dsp:sp>
    <dsp:sp modelId="{AE5C63FB-AE50-49F8-B0D2-79D22E8F86A6}">
      <dsp:nvSpPr>
        <dsp:cNvPr id="0" name=""/>
        <dsp:cNvSpPr/>
      </dsp:nvSpPr>
      <dsp:spPr>
        <a:xfrm rot="5400000">
          <a:off x="3855305" y="-231947"/>
          <a:ext cx="1794686" cy="44730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6 Følger oppfordringer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5 Lokaliserer smerte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4 Avverger smerte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3 Fleksjon ved smerte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2 Ekstensjon ved smerte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1 ingen reaksjon</a:t>
          </a:r>
          <a:endParaRPr lang="nb-NO" sz="1600" kern="1200" dirty="0"/>
        </a:p>
      </dsp:txBody>
      <dsp:txXfrm rot="-5400000">
        <a:off x="2516108" y="1194859"/>
        <a:ext cx="4385472" cy="1619468"/>
      </dsp:txXfrm>
    </dsp:sp>
    <dsp:sp modelId="{80CE8C7D-E2E3-480B-86AB-1CFF2CB92EC7}">
      <dsp:nvSpPr>
        <dsp:cNvPr id="0" name=""/>
        <dsp:cNvSpPr/>
      </dsp:nvSpPr>
      <dsp:spPr>
        <a:xfrm>
          <a:off x="0" y="1559284"/>
          <a:ext cx="2516108" cy="8906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Motorisk respons</a:t>
          </a:r>
          <a:endParaRPr lang="nb-NO" sz="2400" kern="1200" dirty="0"/>
        </a:p>
      </dsp:txBody>
      <dsp:txXfrm>
        <a:off x="43476" y="1602760"/>
        <a:ext cx="2429156" cy="803665"/>
      </dsp:txXfrm>
    </dsp:sp>
    <dsp:sp modelId="{628C157B-111A-43EA-B219-3CE08D153B0C}">
      <dsp:nvSpPr>
        <dsp:cNvPr id="0" name=""/>
        <dsp:cNvSpPr/>
      </dsp:nvSpPr>
      <dsp:spPr>
        <a:xfrm rot="5400000">
          <a:off x="4098096" y="1384922"/>
          <a:ext cx="1309104" cy="44730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5 Orientert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4 Forvirret, desorientert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3 Usammenhengende tale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2 Uforståelige lyder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1 Ingen reaksjon</a:t>
          </a:r>
          <a:endParaRPr lang="nb-NO" sz="1600" kern="1200" dirty="0"/>
        </a:p>
      </dsp:txBody>
      <dsp:txXfrm rot="-5400000">
        <a:off x="2516108" y="3030816"/>
        <a:ext cx="4409176" cy="1181294"/>
      </dsp:txXfrm>
    </dsp:sp>
    <dsp:sp modelId="{47151952-D27F-45B5-AA2D-23D505A02274}">
      <dsp:nvSpPr>
        <dsp:cNvPr id="0" name=""/>
        <dsp:cNvSpPr/>
      </dsp:nvSpPr>
      <dsp:spPr>
        <a:xfrm>
          <a:off x="0" y="3223014"/>
          <a:ext cx="2516108" cy="7968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Verbal respons</a:t>
          </a:r>
          <a:endParaRPr lang="nb-NO" sz="2400" kern="1200" dirty="0"/>
        </a:p>
      </dsp:txBody>
      <dsp:txXfrm>
        <a:off x="38901" y="3261915"/>
        <a:ext cx="2438306" cy="71909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5D9DC-D108-4DF5-B70E-D04657636664}">
      <dsp:nvSpPr>
        <dsp:cNvPr id="0" name=""/>
        <dsp:cNvSpPr/>
      </dsp:nvSpPr>
      <dsp:spPr>
        <a:xfrm>
          <a:off x="0" y="0"/>
          <a:ext cx="7224473" cy="44156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6 ulike tabeller etter alder:</a:t>
          </a:r>
          <a:endParaRPr lang="nb-NO" sz="3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7224473" cy="1324689"/>
      </dsp:txXfrm>
    </dsp:sp>
    <dsp:sp modelId="{4E3125F3-AABF-4193-B740-FFB9A4B9E27E}">
      <dsp:nvSpPr>
        <dsp:cNvPr id="0" name=""/>
        <dsp:cNvSpPr/>
      </dsp:nvSpPr>
      <dsp:spPr>
        <a:xfrm>
          <a:off x="725978" y="1325738"/>
          <a:ext cx="5779579" cy="327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0 – 1 måned</a:t>
          </a:r>
          <a:endParaRPr lang="nb-NO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35562" y="1335322"/>
        <a:ext cx="5760411" cy="308069"/>
      </dsp:txXfrm>
    </dsp:sp>
    <dsp:sp modelId="{CF3779DB-DF94-47E7-85EA-7F9EA2F92269}">
      <dsp:nvSpPr>
        <dsp:cNvPr id="0" name=""/>
        <dsp:cNvSpPr/>
      </dsp:nvSpPr>
      <dsp:spPr>
        <a:xfrm>
          <a:off x="725978" y="1703319"/>
          <a:ext cx="5779579" cy="327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45211"/>
                <a:satOff val="863"/>
                <a:lumOff val="38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45211"/>
                <a:satOff val="863"/>
                <a:lumOff val="38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45211"/>
                <a:satOff val="863"/>
                <a:lumOff val="38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 – 12 måneder</a:t>
          </a:r>
          <a:endParaRPr lang="nb-NO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35562" y="1712903"/>
        <a:ext cx="5760411" cy="308069"/>
      </dsp:txXfrm>
    </dsp:sp>
    <dsp:sp modelId="{DED7E7D9-60B9-4F1B-B2CA-290E742348A5}">
      <dsp:nvSpPr>
        <dsp:cNvPr id="0" name=""/>
        <dsp:cNvSpPr/>
      </dsp:nvSpPr>
      <dsp:spPr>
        <a:xfrm>
          <a:off x="725978" y="2080901"/>
          <a:ext cx="5779579" cy="327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90421"/>
                <a:satOff val="1725"/>
                <a:lumOff val="761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90421"/>
                <a:satOff val="1725"/>
                <a:lumOff val="761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90421"/>
                <a:satOff val="1725"/>
                <a:lumOff val="761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 – 3 år</a:t>
          </a:r>
          <a:endParaRPr lang="nb-NO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35562" y="2090485"/>
        <a:ext cx="5760411" cy="308069"/>
      </dsp:txXfrm>
    </dsp:sp>
    <dsp:sp modelId="{F41AF63C-3FE8-4F8A-BED8-A1E3CB56DB1F}">
      <dsp:nvSpPr>
        <dsp:cNvPr id="0" name=""/>
        <dsp:cNvSpPr/>
      </dsp:nvSpPr>
      <dsp:spPr>
        <a:xfrm>
          <a:off x="725978" y="2458483"/>
          <a:ext cx="5779579" cy="327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35632"/>
                <a:satOff val="2588"/>
                <a:lumOff val="114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35632"/>
                <a:satOff val="2588"/>
                <a:lumOff val="114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35632"/>
                <a:satOff val="2588"/>
                <a:lumOff val="114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 – 6 år</a:t>
          </a:r>
          <a:endParaRPr lang="nb-NO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35562" y="2468067"/>
        <a:ext cx="5760411" cy="308069"/>
      </dsp:txXfrm>
    </dsp:sp>
    <dsp:sp modelId="{7B5AA988-1B03-4BA0-83B4-99ABD0A6F033}">
      <dsp:nvSpPr>
        <dsp:cNvPr id="0" name=""/>
        <dsp:cNvSpPr/>
      </dsp:nvSpPr>
      <dsp:spPr>
        <a:xfrm>
          <a:off x="725978" y="2836065"/>
          <a:ext cx="5779579" cy="327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80842"/>
                <a:satOff val="3450"/>
                <a:lumOff val="1523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80842"/>
                <a:satOff val="3450"/>
                <a:lumOff val="1523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80842"/>
                <a:satOff val="3450"/>
                <a:lumOff val="1523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7 – 12 år</a:t>
          </a:r>
          <a:endParaRPr lang="nb-NO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35562" y="2845649"/>
        <a:ext cx="5760411" cy="308069"/>
      </dsp:txXfrm>
    </dsp:sp>
    <dsp:sp modelId="{6D4C6009-0221-4B40-B0A8-233159B13189}">
      <dsp:nvSpPr>
        <dsp:cNvPr id="0" name=""/>
        <dsp:cNvSpPr/>
      </dsp:nvSpPr>
      <dsp:spPr>
        <a:xfrm>
          <a:off x="725978" y="3213646"/>
          <a:ext cx="5779579" cy="327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26053"/>
                <a:satOff val="4313"/>
                <a:lumOff val="1904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26053"/>
                <a:satOff val="4313"/>
                <a:lumOff val="1904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26053"/>
                <a:satOff val="4313"/>
                <a:lumOff val="1904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13 – 14 år</a:t>
          </a:r>
          <a:endParaRPr lang="nb-NO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35562" y="3223230"/>
        <a:ext cx="5760411" cy="308069"/>
      </dsp:txXfrm>
    </dsp:sp>
    <dsp:sp modelId="{23E92A36-852F-4066-BED5-1E5640FC3537}">
      <dsp:nvSpPr>
        <dsp:cNvPr id="0" name=""/>
        <dsp:cNvSpPr/>
      </dsp:nvSpPr>
      <dsp:spPr>
        <a:xfrm>
          <a:off x="725978" y="3591228"/>
          <a:ext cx="5779579" cy="602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>
              <a:latin typeface="Calibri" panose="020F0502020204030204" pitchFamily="34" charset="0"/>
            </a:rPr>
            <a:t>Forsikre deg om at du bruker riktig tabell!</a:t>
          </a:r>
          <a:endParaRPr lang="nb-NO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3627" y="3608877"/>
        <a:ext cx="5744281" cy="567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B90E0-1B03-43DC-AF25-B33803B2C6FA}">
      <dsp:nvSpPr>
        <dsp:cNvPr id="0" name=""/>
        <dsp:cNvSpPr/>
      </dsp:nvSpPr>
      <dsp:spPr>
        <a:xfrm>
          <a:off x="0" y="5679"/>
          <a:ext cx="6597457" cy="50707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Viktig å kunne</a:t>
          </a:r>
          <a:endParaRPr lang="nb-NO" sz="2400" kern="1200" dirty="0"/>
        </a:p>
      </dsp:txBody>
      <dsp:txXfrm>
        <a:off x="24753" y="30432"/>
        <a:ext cx="6547951" cy="457571"/>
      </dsp:txXfrm>
    </dsp:sp>
    <dsp:sp modelId="{0304C11B-29EF-4BA5-818A-9419F6866DA5}">
      <dsp:nvSpPr>
        <dsp:cNvPr id="0" name=""/>
        <dsp:cNvSpPr/>
      </dsp:nvSpPr>
      <dsp:spPr>
        <a:xfrm>
          <a:off x="0" y="512756"/>
          <a:ext cx="6597457" cy="123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46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2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Prioritere me</a:t>
          </a:r>
          <a:r>
            <a:rPr lang="nb-NO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llom pasienter</a:t>
          </a:r>
          <a:endParaRPr lang="nb-N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Fange opp </a:t>
          </a:r>
          <a:r>
            <a:rPr lang="nb-NO" sz="2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endringer i pasientens tilstand raskt</a:t>
          </a:r>
          <a:endParaRPr lang="nb-N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2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Dokumentere</a:t>
          </a:r>
          <a:r>
            <a:rPr lang="nb-NO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og </a:t>
          </a:r>
          <a:r>
            <a:rPr lang="nb-NO" sz="2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videreformidle funn</a:t>
          </a:r>
          <a:endParaRPr lang="nb-NO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512756"/>
        <a:ext cx="6597457" cy="1238895"/>
      </dsp:txXfrm>
    </dsp:sp>
    <dsp:sp modelId="{F709ED88-FE47-4A51-AE31-43F3AAE22C50}">
      <dsp:nvSpPr>
        <dsp:cNvPr id="0" name=""/>
        <dsp:cNvSpPr/>
      </dsp:nvSpPr>
      <dsp:spPr>
        <a:xfrm>
          <a:off x="0" y="1751651"/>
          <a:ext cx="6597457" cy="150132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God kommunikasjon </a:t>
          </a:r>
          <a:r>
            <a:rPr lang="nb-NO" sz="2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mellom ambulanse, legevakt og sykehus er vesentlig.</a:t>
          </a:r>
          <a:endParaRPr lang="nb-NO" sz="2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3289" y="1824940"/>
        <a:ext cx="6450879" cy="135474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D5C37-87C0-45B5-851B-46122F669867}">
      <dsp:nvSpPr>
        <dsp:cNvPr id="0" name=""/>
        <dsp:cNvSpPr/>
      </dsp:nvSpPr>
      <dsp:spPr>
        <a:xfrm rot="5400000">
          <a:off x="4670153" y="-2052413"/>
          <a:ext cx="1307274" cy="54121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Kle av barnet og </a:t>
          </a:r>
          <a:r>
            <a:rPr lang="nb-NO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observer</a:t>
          </a:r>
          <a:r>
            <a:rPr lang="nb-NO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pustearbeidet.</a:t>
          </a:r>
          <a:endParaRPr lang="nb-NO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 etter </a:t>
          </a:r>
          <a:r>
            <a:rPr lang="nb-NO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inndragninger</a:t>
          </a:r>
          <a:r>
            <a:rPr lang="nb-NO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nb-NO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nesevingespil</a:t>
          </a:r>
          <a:r>
            <a:rPr lang="nb-NO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l, bruk av </a:t>
          </a:r>
          <a:r>
            <a:rPr lang="nb-NO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hjelpemuskler</a:t>
          </a:r>
          <a:r>
            <a:rPr lang="nb-NO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eller </a:t>
          </a:r>
          <a:r>
            <a:rPr lang="nb-NO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stønnende</a:t>
          </a:r>
          <a:r>
            <a:rPr lang="nb-NO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respirasjon.</a:t>
          </a:r>
          <a:endParaRPr lang="nb-NO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617739" y="63817"/>
        <a:ext cx="5348286" cy="1179642"/>
      </dsp:txXfrm>
    </dsp:sp>
    <dsp:sp modelId="{2CF8AE15-591F-4BB3-AE62-F03F4273CE45}">
      <dsp:nvSpPr>
        <dsp:cNvPr id="0" name=""/>
        <dsp:cNvSpPr/>
      </dsp:nvSpPr>
      <dsp:spPr>
        <a:xfrm>
          <a:off x="331829" y="97318"/>
          <a:ext cx="2271692" cy="110866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Respirasjon</a:t>
          </a:r>
          <a:endParaRPr lang="nb-NO" sz="3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5950" y="151439"/>
        <a:ext cx="2163450" cy="1000424"/>
      </dsp:txXfrm>
    </dsp:sp>
    <dsp:sp modelId="{4C02B89B-797F-428D-8B96-F9BBF8853061}">
      <dsp:nvSpPr>
        <dsp:cNvPr id="0" name=""/>
        <dsp:cNvSpPr/>
      </dsp:nvSpPr>
      <dsp:spPr>
        <a:xfrm rot="5400000">
          <a:off x="4640349" y="-662935"/>
          <a:ext cx="1307274" cy="54121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Barn under 13 år: </a:t>
          </a:r>
          <a:r>
            <a:rPr lang="nb-NO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kapillærfyllingstid.</a:t>
          </a:r>
          <a:endParaRPr lang="nb-NO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Blodtrykk</a:t>
          </a:r>
          <a:r>
            <a:rPr lang="nb-NO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på barn over 13 år. Husk riktig mansjettstørrelse!</a:t>
          </a:r>
          <a:endParaRPr lang="nb-NO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587935" y="1453295"/>
        <a:ext cx="5348286" cy="1179642"/>
      </dsp:txXfrm>
    </dsp:sp>
    <dsp:sp modelId="{5389413D-124A-427D-A0B3-E1F3F43CB4E2}">
      <dsp:nvSpPr>
        <dsp:cNvPr id="0" name=""/>
        <dsp:cNvSpPr/>
      </dsp:nvSpPr>
      <dsp:spPr>
        <a:xfrm>
          <a:off x="331829" y="1567782"/>
          <a:ext cx="2256105" cy="95066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35632"/>
                <a:satOff val="2588"/>
                <a:lumOff val="114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35632"/>
                <a:satOff val="2588"/>
                <a:lumOff val="114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35632"/>
                <a:satOff val="2588"/>
                <a:lumOff val="114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Sirkulasjon</a:t>
          </a:r>
          <a:endParaRPr lang="nb-NO" sz="3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8237" y="1614190"/>
        <a:ext cx="2163289" cy="857850"/>
      </dsp:txXfrm>
    </dsp:sp>
    <dsp:sp modelId="{CFB65551-6006-4830-9788-4D1C4E69DE9F}">
      <dsp:nvSpPr>
        <dsp:cNvPr id="0" name=""/>
        <dsp:cNvSpPr/>
      </dsp:nvSpPr>
      <dsp:spPr>
        <a:xfrm rot="5400000">
          <a:off x="4764891" y="726043"/>
          <a:ext cx="1307274" cy="54121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AVPU for barn</a:t>
          </a:r>
          <a:endParaRPr lang="nb-NO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pGSC ved behov</a:t>
          </a:r>
          <a:endParaRPr lang="nb-NO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712477" y="2842273"/>
        <a:ext cx="5348286" cy="1179642"/>
      </dsp:txXfrm>
    </dsp:sp>
    <dsp:sp modelId="{0D85C5C5-8390-48E5-A517-C36E91DF9D29}">
      <dsp:nvSpPr>
        <dsp:cNvPr id="0" name=""/>
        <dsp:cNvSpPr/>
      </dsp:nvSpPr>
      <dsp:spPr>
        <a:xfrm>
          <a:off x="314023" y="2959294"/>
          <a:ext cx="2380648" cy="92171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Bevissthet</a:t>
          </a:r>
          <a:endParaRPr lang="nb-NO" sz="3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9017" y="3004288"/>
        <a:ext cx="2290660" cy="83172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D9D46-D6C9-4187-B5F7-87FF2CDC31CE}">
      <dsp:nvSpPr>
        <dsp:cNvPr id="0" name=""/>
        <dsp:cNvSpPr/>
      </dsp:nvSpPr>
      <dsp:spPr>
        <a:xfrm rot="5400000">
          <a:off x="4653100" y="-1925918"/>
          <a:ext cx="536883" cy="46320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Barnet er våkent, leker og er normalt interessert i omgivelsene.</a:t>
          </a:r>
          <a:endParaRPr lang="nb-NO" sz="1400" kern="1200" dirty="0"/>
        </a:p>
      </dsp:txBody>
      <dsp:txXfrm rot="-5400000">
        <a:off x="2605522" y="147868"/>
        <a:ext cx="4605831" cy="484467"/>
      </dsp:txXfrm>
    </dsp:sp>
    <dsp:sp modelId="{B2F0527E-D487-4DF3-A5DF-7619F9302A49}">
      <dsp:nvSpPr>
        <dsp:cNvPr id="0" name=""/>
        <dsp:cNvSpPr/>
      </dsp:nvSpPr>
      <dsp:spPr>
        <a:xfrm>
          <a:off x="0" y="1842"/>
          <a:ext cx="2605522" cy="7765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/>
            <a:t>Alert (A)</a:t>
          </a:r>
          <a:endParaRPr lang="nb-NO" sz="2400" b="1" kern="1200" dirty="0"/>
        </a:p>
      </dsp:txBody>
      <dsp:txXfrm>
        <a:off x="37906" y="39748"/>
        <a:ext cx="2529710" cy="700704"/>
      </dsp:txXfrm>
    </dsp:sp>
    <dsp:sp modelId="{1471C2FD-BD52-4C9A-9AE3-9106835B276C}">
      <dsp:nvSpPr>
        <dsp:cNvPr id="0" name=""/>
        <dsp:cNvSpPr/>
      </dsp:nvSpPr>
      <dsp:spPr>
        <a:xfrm rot="5400000">
          <a:off x="4318234" y="-898071"/>
          <a:ext cx="1197003" cy="46275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Barnet reagerer på berøring, tilsnakk eller stemmer i rommet. Barnet er slapt eller irritabelt.</a:t>
          </a:r>
          <a:r>
            <a:rPr lang="nb-NO" sz="1400" kern="1200" baseline="0" dirty="0" smtClean="0"/>
            <a:t> </a:t>
          </a:r>
          <a:r>
            <a:rPr lang="nb-NO" sz="1400" kern="1200" dirty="0" smtClean="0"/>
            <a:t>Barnet er ikke interessert i sine omgivelser og orker ikke leke. Spedbarn våkner ikke til måltid. Hvis foresatte sier at barnet «bare sover» skal dette vurderes til V eller dårligere (P, U). </a:t>
          </a:r>
          <a:endParaRPr lang="nb-NO" sz="1100" kern="1200" dirty="0"/>
        </a:p>
      </dsp:txBody>
      <dsp:txXfrm rot="-5400000">
        <a:off x="2602978" y="875618"/>
        <a:ext cx="4569083" cy="1080137"/>
      </dsp:txXfrm>
    </dsp:sp>
    <dsp:sp modelId="{C9AAFB13-380E-4E80-AEE5-11C2D805055D}">
      <dsp:nvSpPr>
        <dsp:cNvPr id="0" name=""/>
        <dsp:cNvSpPr/>
      </dsp:nvSpPr>
      <dsp:spPr>
        <a:xfrm>
          <a:off x="0" y="1027428"/>
          <a:ext cx="2602977" cy="7765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/>
            <a:t>Voice (V)</a:t>
          </a:r>
          <a:endParaRPr lang="nb-NO" sz="2400" b="1" kern="1200" dirty="0"/>
        </a:p>
      </dsp:txBody>
      <dsp:txXfrm>
        <a:off x="37906" y="1065334"/>
        <a:ext cx="2527165" cy="700704"/>
      </dsp:txXfrm>
    </dsp:sp>
    <dsp:sp modelId="{1D38B8DF-8E77-4F5D-9B94-B21C5C4B6C00}">
      <dsp:nvSpPr>
        <dsp:cNvPr id="0" name=""/>
        <dsp:cNvSpPr/>
      </dsp:nvSpPr>
      <dsp:spPr>
        <a:xfrm rot="5400000">
          <a:off x="4653100" y="125252"/>
          <a:ext cx="536883" cy="46320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Barnet reagerer kun på smertestimuli og er somnolent. </a:t>
          </a:r>
          <a:endParaRPr lang="nb-NO" sz="1400" kern="1200" dirty="0"/>
        </a:p>
      </dsp:txBody>
      <dsp:txXfrm rot="-5400000">
        <a:off x="2605522" y="2199038"/>
        <a:ext cx="4605831" cy="484467"/>
      </dsp:txXfrm>
    </dsp:sp>
    <dsp:sp modelId="{E687A666-DBFD-4A08-92AC-287282D075BF}">
      <dsp:nvSpPr>
        <dsp:cNvPr id="0" name=""/>
        <dsp:cNvSpPr/>
      </dsp:nvSpPr>
      <dsp:spPr>
        <a:xfrm>
          <a:off x="0" y="2053013"/>
          <a:ext cx="2605522" cy="7765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/>
            <a:t>Pain (P)</a:t>
          </a:r>
          <a:endParaRPr lang="nb-NO" sz="2400" b="1" kern="1200" dirty="0"/>
        </a:p>
      </dsp:txBody>
      <dsp:txXfrm>
        <a:off x="37906" y="2090919"/>
        <a:ext cx="2529710" cy="700704"/>
      </dsp:txXfrm>
    </dsp:sp>
    <dsp:sp modelId="{E76BD479-EC2A-4A44-982C-F60CF947F470}">
      <dsp:nvSpPr>
        <dsp:cNvPr id="0" name=""/>
        <dsp:cNvSpPr/>
      </dsp:nvSpPr>
      <dsp:spPr>
        <a:xfrm rot="5400000">
          <a:off x="4653100" y="940594"/>
          <a:ext cx="536883" cy="46320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Barnet reagerer verken på tilsnakk eller smertestimuli og er bevisstløst.</a:t>
          </a:r>
          <a:endParaRPr lang="nb-NO" sz="1400" kern="1200" dirty="0"/>
        </a:p>
      </dsp:txBody>
      <dsp:txXfrm rot="-5400000">
        <a:off x="2605522" y="3014380"/>
        <a:ext cx="4605831" cy="484467"/>
      </dsp:txXfrm>
    </dsp:sp>
    <dsp:sp modelId="{F5EB4655-9439-4484-BA35-C18D877553B1}">
      <dsp:nvSpPr>
        <dsp:cNvPr id="0" name=""/>
        <dsp:cNvSpPr/>
      </dsp:nvSpPr>
      <dsp:spPr>
        <a:xfrm>
          <a:off x="0" y="2868356"/>
          <a:ext cx="2605522" cy="7765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/>
            <a:t>Unconscious (U)</a:t>
          </a:r>
          <a:endParaRPr lang="nb-NO" sz="2400" b="1" kern="1200" dirty="0"/>
        </a:p>
      </dsp:txBody>
      <dsp:txXfrm>
        <a:off x="37906" y="2906262"/>
        <a:ext cx="2529710" cy="700704"/>
      </dsp:txXfrm>
    </dsp:sp>
    <dsp:sp modelId="{1522EDBE-9540-4CA7-A108-70AE303BA891}">
      <dsp:nvSpPr>
        <dsp:cNvPr id="0" name=""/>
        <dsp:cNvSpPr/>
      </dsp:nvSpPr>
      <dsp:spPr>
        <a:xfrm>
          <a:off x="7062" y="3685541"/>
          <a:ext cx="7230499" cy="14034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>
              <a:latin typeface="Calibri"/>
            </a:rPr>
            <a:t>NB!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rgbClr val="000000"/>
              </a:solidFill>
              <a:latin typeface="Calibri"/>
            </a:rPr>
            <a:t>Ved </a:t>
          </a:r>
          <a:r>
            <a:rPr lang="nb-NO" sz="1600" b="1" kern="1200" dirty="0" smtClean="0">
              <a:solidFill>
                <a:srgbClr val="000000"/>
              </a:solidFill>
              <a:latin typeface="Calibri"/>
            </a:rPr>
            <a:t>hodeskader, forgiftninger/intoksikasjoner </a:t>
          </a:r>
          <a:r>
            <a:rPr lang="nb-NO" sz="1600" kern="1200" dirty="0" smtClean="0">
              <a:solidFill>
                <a:srgbClr val="000000"/>
              </a:solidFill>
              <a:latin typeface="Calibri"/>
            </a:rPr>
            <a:t>eller dersom barnet scorer </a:t>
          </a:r>
          <a:r>
            <a:rPr lang="nb-NO" sz="1600" b="1" kern="1200" dirty="0" smtClean="0">
              <a:solidFill>
                <a:srgbClr val="000000"/>
              </a:solidFill>
              <a:latin typeface="Calibri"/>
            </a:rPr>
            <a:t>P </a:t>
          </a:r>
          <a:r>
            <a:rPr lang="nb-NO" sz="1600" kern="1200" dirty="0" smtClean="0">
              <a:solidFill>
                <a:srgbClr val="000000"/>
              </a:solidFill>
              <a:latin typeface="Calibri"/>
            </a:rPr>
            <a:t>eller </a:t>
          </a:r>
          <a:r>
            <a:rPr lang="nb-NO" sz="1600" b="1" kern="1200" dirty="0" smtClean="0">
              <a:solidFill>
                <a:srgbClr val="000000"/>
              </a:solidFill>
              <a:latin typeface="Calibri"/>
            </a:rPr>
            <a:t>U </a:t>
          </a:r>
          <a:r>
            <a:rPr lang="nb-NO" sz="1600" kern="1200" dirty="0" smtClean="0">
              <a:solidFill>
                <a:srgbClr val="000000"/>
              </a:solidFill>
              <a:latin typeface="Calibri"/>
            </a:rPr>
            <a:t>skal barnet vurderes med </a:t>
          </a:r>
          <a:r>
            <a:rPr lang="nb-NO" sz="1600" b="1" kern="1200" dirty="0" smtClean="0">
              <a:solidFill>
                <a:srgbClr val="000000"/>
              </a:solidFill>
              <a:latin typeface="Calibri"/>
            </a:rPr>
            <a:t>Glasgow Coma Scale </a:t>
          </a:r>
          <a:r>
            <a:rPr lang="nb-NO" sz="1600" kern="1200" dirty="0" smtClean="0">
              <a:solidFill>
                <a:srgbClr val="000000"/>
              </a:solidFill>
              <a:latin typeface="Calibri"/>
            </a:rPr>
            <a:t>(GCS).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rgbClr val="000000"/>
              </a:solidFill>
              <a:latin typeface="Calibri"/>
            </a:rPr>
            <a:t>Er barnet </a:t>
          </a:r>
          <a:r>
            <a:rPr lang="nb-NO" sz="1600" b="1" kern="1200" dirty="0" smtClean="0">
              <a:solidFill>
                <a:srgbClr val="000000"/>
              </a:solidFill>
              <a:latin typeface="Calibri"/>
            </a:rPr>
            <a:t>under 5 år, </a:t>
          </a:r>
          <a:r>
            <a:rPr lang="nb-NO" sz="1600" kern="1200" dirty="0" smtClean="0">
              <a:solidFill>
                <a:srgbClr val="000000"/>
              </a:solidFill>
              <a:latin typeface="Calibri"/>
            </a:rPr>
            <a:t>bruk </a:t>
          </a:r>
          <a:r>
            <a:rPr lang="nb-NO" sz="1600" b="1" kern="1200" dirty="0" smtClean="0">
              <a:solidFill>
                <a:srgbClr val="000000"/>
              </a:solidFill>
              <a:latin typeface="Calibri"/>
            </a:rPr>
            <a:t>Pediatric Glasgow Coma Scale (</a:t>
          </a:r>
          <a:r>
            <a:rPr lang="nb-NO" sz="1600" kern="1200" dirty="0" smtClean="0">
              <a:solidFill>
                <a:srgbClr val="000000"/>
              </a:solidFill>
              <a:latin typeface="Calibri"/>
            </a:rPr>
            <a:t>pGCS).</a:t>
          </a:r>
          <a:endParaRPr lang="nb-NO" sz="1600" kern="1200" dirty="0"/>
        </a:p>
      </dsp:txBody>
      <dsp:txXfrm>
        <a:off x="75572" y="3754051"/>
        <a:ext cx="7093479" cy="126641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A3555-4C9E-4EAD-B64C-B10253CAB8E0}">
      <dsp:nvSpPr>
        <dsp:cNvPr id="0" name=""/>
        <dsp:cNvSpPr/>
      </dsp:nvSpPr>
      <dsp:spPr>
        <a:xfrm rot="5400000">
          <a:off x="4454516" y="-1822384"/>
          <a:ext cx="1028235" cy="46763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4 Spontant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3 Kun på oppfordring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2 Kun ved smerte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1 Ingen reaksjon</a:t>
          </a:r>
          <a:endParaRPr lang="nb-NO" sz="1600" kern="1200" dirty="0"/>
        </a:p>
      </dsp:txBody>
      <dsp:txXfrm rot="-5400000">
        <a:off x="2630453" y="51873"/>
        <a:ext cx="4626168" cy="927847"/>
      </dsp:txXfrm>
    </dsp:sp>
    <dsp:sp modelId="{D36A3EE7-2D0E-4041-8964-B77762710B99}">
      <dsp:nvSpPr>
        <dsp:cNvPr id="0" name=""/>
        <dsp:cNvSpPr/>
      </dsp:nvSpPr>
      <dsp:spPr>
        <a:xfrm>
          <a:off x="0" y="90158"/>
          <a:ext cx="2630453" cy="8512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Åpning av øynene</a:t>
          </a:r>
          <a:endParaRPr lang="nb-NO" sz="2400" kern="1200" dirty="0"/>
        </a:p>
      </dsp:txBody>
      <dsp:txXfrm>
        <a:off x="41556" y="131714"/>
        <a:ext cx="2547341" cy="768164"/>
      </dsp:txXfrm>
    </dsp:sp>
    <dsp:sp modelId="{AE5C63FB-AE50-49F8-B0D2-79D22E8F86A6}">
      <dsp:nvSpPr>
        <dsp:cNvPr id="0" name=""/>
        <dsp:cNvSpPr/>
      </dsp:nvSpPr>
      <dsp:spPr>
        <a:xfrm rot="5400000">
          <a:off x="4076240" y="-354175"/>
          <a:ext cx="1775084" cy="46717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6 Normale bevegelser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5 Målrettet avverging ved smerte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4 Tilbaketrekking ved smerte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3 Bøyebevegelser ved smerte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2 Strekkebevegelser ved smerte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1 Ingen reaksjon</a:t>
          </a:r>
          <a:endParaRPr lang="nb-NO" sz="1600" kern="1200" dirty="0"/>
        </a:p>
      </dsp:txBody>
      <dsp:txXfrm rot="-5400000">
        <a:off x="2627885" y="1180832"/>
        <a:ext cx="4585143" cy="1601780"/>
      </dsp:txXfrm>
    </dsp:sp>
    <dsp:sp modelId="{80CE8C7D-E2E3-480B-86AB-1CFF2CB92EC7}">
      <dsp:nvSpPr>
        <dsp:cNvPr id="0" name=""/>
        <dsp:cNvSpPr/>
      </dsp:nvSpPr>
      <dsp:spPr>
        <a:xfrm>
          <a:off x="0" y="1541277"/>
          <a:ext cx="2627884" cy="8808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Motorisk respons</a:t>
          </a:r>
          <a:endParaRPr lang="nb-NO" sz="2400" kern="1200" dirty="0"/>
        </a:p>
      </dsp:txBody>
      <dsp:txXfrm>
        <a:off x="43001" y="1584278"/>
        <a:ext cx="2541882" cy="794887"/>
      </dsp:txXfrm>
    </dsp:sp>
    <dsp:sp modelId="{628C157B-111A-43EA-B219-3CE08D153B0C}">
      <dsp:nvSpPr>
        <dsp:cNvPr id="0" name=""/>
        <dsp:cNvSpPr/>
      </dsp:nvSpPr>
      <dsp:spPr>
        <a:xfrm rot="5400000">
          <a:off x="4154324" y="1407089"/>
          <a:ext cx="1618916" cy="46717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5 Adekvate ord eller nonverbal kommunikasjon, fikserer og følger med blikket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4 G</a:t>
          </a:r>
          <a:r>
            <a:rPr lang="nb-NO" sz="1600" kern="1200" baseline="0" dirty="0" smtClean="0"/>
            <a:t>råter, kan trøstes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3 Kontinuerlig irritert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2 Rastløs, urolig, engstelig. Uforståelige lyder</a:t>
          </a: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1 Ingen </a:t>
          </a:r>
          <a:endParaRPr lang="nb-NO" sz="1600" kern="1200" dirty="0"/>
        </a:p>
      </dsp:txBody>
      <dsp:txXfrm rot="-5400000">
        <a:off x="2627885" y="3012558"/>
        <a:ext cx="4592766" cy="1460858"/>
      </dsp:txXfrm>
    </dsp:sp>
    <dsp:sp modelId="{47151952-D27F-45B5-AA2D-23D505A02274}">
      <dsp:nvSpPr>
        <dsp:cNvPr id="0" name=""/>
        <dsp:cNvSpPr/>
      </dsp:nvSpPr>
      <dsp:spPr>
        <a:xfrm>
          <a:off x="0" y="3348889"/>
          <a:ext cx="2627884" cy="7881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Verbal respons</a:t>
          </a:r>
          <a:endParaRPr lang="nb-NO" sz="2400" kern="1200" dirty="0"/>
        </a:p>
      </dsp:txBody>
      <dsp:txXfrm>
        <a:off x="38476" y="3387365"/>
        <a:ext cx="2550932" cy="71124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331C2-7C0C-4F73-9ACF-8D111F125AA8}">
      <dsp:nvSpPr>
        <dsp:cNvPr id="0" name=""/>
        <dsp:cNvSpPr/>
      </dsp:nvSpPr>
      <dsp:spPr>
        <a:xfrm>
          <a:off x="0" y="0"/>
          <a:ext cx="8036379" cy="46814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b="1" kern="1200" dirty="0" smtClean="0">
              <a:latin typeface="Calibri" panose="020F0502020204030204" pitchFamily="34" charset="0"/>
            </a:rPr>
            <a:t>Hastegraden kan endres ved klinisk skjønn</a:t>
          </a:r>
          <a:endParaRPr lang="nb-NO" sz="2800" kern="1200" dirty="0"/>
        </a:p>
      </dsp:txBody>
      <dsp:txXfrm>
        <a:off x="0" y="0"/>
        <a:ext cx="8036379" cy="1404429"/>
      </dsp:txXfrm>
    </dsp:sp>
    <dsp:sp modelId="{809C9B57-AEEE-49A9-9357-DEBD14267E53}">
      <dsp:nvSpPr>
        <dsp:cNvPr id="0" name=""/>
        <dsp:cNvSpPr/>
      </dsp:nvSpPr>
      <dsp:spPr>
        <a:xfrm>
          <a:off x="819517" y="1148248"/>
          <a:ext cx="6429103" cy="928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>
              <a:latin typeface="Calibri" panose="020F0502020204030204" pitchFamily="34" charset="0"/>
            </a:rPr>
            <a:t>Når alvorlighetsgraden av pasientens tilstand ikke gjenspeiles i prioritetsliste og/eller TEWS</a:t>
          </a:r>
          <a:endParaRPr lang="nb-NO" sz="2800" kern="1200" dirty="0"/>
        </a:p>
      </dsp:txBody>
      <dsp:txXfrm>
        <a:off x="846716" y="1175447"/>
        <a:ext cx="6374705" cy="874230"/>
      </dsp:txXfrm>
    </dsp:sp>
    <dsp:sp modelId="{401C643F-0C78-41A0-86C5-1A0159E7311F}">
      <dsp:nvSpPr>
        <dsp:cNvPr id="0" name=""/>
        <dsp:cNvSpPr/>
      </dsp:nvSpPr>
      <dsp:spPr>
        <a:xfrm>
          <a:off x="796051" y="2235860"/>
          <a:ext cx="6429103" cy="610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90421"/>
                <a:satOff val="1725"/>
                <a:lumOff val="761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90421"/>
                <a:satOff val="1725"/>
                <a:lumOff val="761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90421"/>
                <a:satOff val="1725"/>
                <a:lumOff val="761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>
              <a:latin typeface="Calibri" panose="020F0502020204030204" pitchFamily="34" charset="0"/>
            </a:rPr>
            <a:t>Klinisk skjønn kan gi </a:t>
          </a:r>
          <a:r>
            <a:rPr lang="nb-NO" sz="1800" b="1" kern="1200" dirty="0" smtClean="0">
              <a:latin typeface="Calibri" panose="020F0502020204030204" pitchFamily="34" charset="0"/>
            </a:rPr>
            <a:t>HØYERE </a:t>
          </a:r>
          <a:r>
            <a:rPr lang="nb-NO" sz="1800" kern="1200" dirty="0" smtClean="0">
              <a:latin typeface="Calibri" panose="020F0502020204030204" pitchFamily="34" charset="0"/>
            </a:rPr>
            <a:t>hastegrad enn prioritetsliste og TEWS.</a:t>
          </a:r>
          <a:endParaRPr lang="nb-NO" sz="1800" kern="1200" dirty="0"/>
        </a:p>
      </dsp:txBody>
      <dsp:txXfrm>
        <a:off x="813937" y="2253746"/>
        <a:ext cx="6393331" cy="574894"/>
      </dsp:txXfrm>
    </dsp:sp>
    <dsp:sp modelId="{51564510-AD11-48EB-B9BC-D53FACF8F1B2}">
      <dsp:nvSpPr>
        <dsp:cNvPr id="0" name=""/>
        <dsp:cNvSpPr/>
      </dsp:nvSpPr>
      <dsp:spPr>
        <a:xfrm>
          <a:off x="803637" y="3056279"/>
          <a:ext cx="6429103" cy="610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80842"/>
                <a:satOff val="3450"/>
                <a:lumOff val="1523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80842"/>
                <a:satOff val="3450"/>
                <a:lumOff val="1523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80842"/>
                <a:satOff val="3450"/>
                <a:lumOff val="1523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>
              <a:latin typeface="Calibri" panose="020F0502020204030204" pitchFamily="34" charset="0"/>
            </a:rPr>
            <a:t>Kun lege </a:t>
          </a:r>
          <a:r>
            <a:rPr lang="nb-NO" sz="1800" kern="1200" dirty="0" smtClean="0">
              <a:latin typeface="Calibri" panose="020F0502020204030204" pitchFamily="34" charset="0"/>
            </a:rPr>
            <a:t>kan gi lavere hastegrad enn prioritetsliste eller TEWS.</a:t>
          </a:r>
        </a:p>
      </dsp:txBody>
      <dsp:txXfrm>
        <a:off x="821523" y="3074165"/>
        <a:ext cx="6393331" cy="574894"/>
      </dsp:txXfrm>
    </dsp:sp>
    <dsp:sp modelId="{5E2236E2-B4FD-41DB-AF47-1AA3322C76DD}">
      <dsp:nvSpPr>
        <dsp:cNvPr id="0" name=""/>
        <dsp:cNvSpPr/>
      </dsp:nvSpPr>
      <dsp:spPr>
        <a:xfrm>
          <a:off x="833854" y="3912035"/>
          <a:ext cx="6429103" cy="610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>
              <a:latin typeface="Calibri" panose="020F0502020204030204" pitchFamily="34" charset="0"/>
            </a:rPr>
            <a:t>Husk å </a:t>
          </a:r>
          <a:r>
            <a:rPr lang="nb-NO" sz="1800" b="1" kern="1200" dirty="0" smtClean="0">
              <a:latin typeface="Calibri" panose="020F0502020204030204" pitchFamily="34" charset="0"/>
            </a:rPr>
            <a:t>dokumentere</a:t>
          </a:r>
          <a:r>
            <a:rPr lang="nb-NO" sz="1800" kern="1200" dirty="0" smtClean="0">
              <a:latin typeface="Calibri" panose="020F0502020204030204" pitchFamily="34" charset="0"/>
            </a:rPr>
            <a:t> </a:t>
          </a:r>
          <a:r>
            <a:rPr lang="nb-NO" sz="1800" b="1" kern="1200" dirty="0" smtClean="0">
              <a:latin typeface="Calibri" panose="020F0502020204030204" pitchFamily="34" charset="0"/>
            </a:rPr>
            <a:t>når</a:t>
          </a:r>
          <a:r>
            <a:rPr lang="nb-NO" sz="1800" kern="1200" dirty="0" smtClean="0">
              <a:latin typeface="Calibri" panose="020F0502020204030204" pitchFamily="34" charset="0"/>
            </a:rPr>
            <a:t> og </a:t>
          </a:r>
          <a:r>
            <a:rPr lang="nb-NO" sz="1800" b="1" kern="1200" dirty="0" smtClean="0">
              <a:latin typeface="Calibri" panose="020F0502020204030204" pitchFamily="34" charset="0"/>
            </a:rPr>
            <a:t>hvorfor</a:t>
          </a:r>
          <a:r>
            <a:rPr lang="nb-NO" sz="1800" kern="1200" dirty="0" smtClean="0">
              <a:latin typeface="Calibri" panose="020F0502020204030204" pitchFamily="34" charset="0"/>
            </a:rPr>
            <a:t> hastegraden ble endret.</a:t>
          </a:r>
          <a:endParaRPr lang="nb-NO" sz="1800" kern="1200" dirty="0"/>
        </a:p>
      </dsp:txBody>
      <dsp:txXfrm>
        <a:off x="851740" y="3929921"/>
        <a:ext cx="6393331" cy="57489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DCE58-412D-4CF4-B5E1-6CDEED3D0CC3}">
      <dsp:nvSpPr>
        <dsp:cNvPr id="0" name=""/>
        <dsp:cNvSpPr/>
      </dsp:nvSpPr>
      <dsp:spPr>
        <a:xfrm rot="21300000">
          <a:off x="24913" y="2424176"/>
          <a:ext cx="8068707" cy="923988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2D309B1-9154-4DD0-8506-50870D0EA602}">
      <dsp:nvSpPr>
        <dsp:cNvPr id="0" name=""/>
        <dsp:cNvSpPr/>
      </dsp:nvSpPr>
      <dsp:spPr>
        <a:xfrm>
          <a:off x="974224" y="288617"/>
          <a:ext cx="2435560" cy="2308936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E68161-1FDB-4372-B142-4698BF666084}">
      <dsp:nvSpPr>
        <dsp:cNvPr id="0" name=""/>
        <dsp:cNvSpPr/>
      </dsp:nvSpPr>
      <dsp:spPr>
        <a:xfrm>
          <a:off x="4302823" y="0"/>
          <a:ext cx="2597931" cy="2424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500" b="1" kern="1200" dirty="0" smtClean="0"/>
            <a:t>2. Følge utviklingen</a:t>
          </a:r>
          <a:endParaRPr lang="nb-NO" sz="3500" b="1" kern="1200" dirty="0"/>
        </a:p>
      </dsp:txBody>
      <dsp:txXfrm>
        <a:off x="4302823" y="0"/>
        <a:ext cx="2597931" cy="2424383"/>
      </dsp:txXfrm>
    </dsp:sp>
    <dsp:sp modelId="{27F5001A-1149-4FCF-BA9C-E8BC19F71180}">
      <dsp:nvSpPr>
        <dsp:cNvPr id="0" name=""/>
        <dsp:cNvSpPr/>
      </dsp:nvSpPr>
      <dsp:spPr>
        <a:xfrm>
          <a:off x="4708750" y="3174788"/>
          <a:ext cx="2435560" cy="2308936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E00BDE-4485-4D3A-BA57-B8C13E535F0B}">
      <dsp:nvSpPr>
        <dsp:cNvPr id="0" name=""/>
        <dsp:cNvSpPr/>
      </dsp:nvSpPr>
      <dsp:spPr>
        <a:xfrm>
          <a:off x="1217780" y="3347958"/>
          <a:ext cx="2597931" cy="2424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500" b="1" kern="1200" dirty="0" smtClean="0"/>
            <a:t>1. Fange øyeblikket</a:t>
          </a:r>
          <a:endParaRPr lang="nb-NO" sz="3500" b="1" kern="1200" dirty="0"/>
        </a:p>
      </dsp:txBody>
      <dsp:txXfrm>
        <a:off x="1217780" y="3347958"/>
        <a:ext cx="2597931" cy="24243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53AAE-DB04-434C-B07D-22416565A1B9}">
      <dsp:nvSpPr>
        <dsp:cNvPr id="0" name=""/>
        <dsp:cNvSpPr/>
      </dsp:nvSpPr>
      <dsp:spPr>
        <a:xfrm>
          <a:off x="0" y="292883"/>
          <a:ext cx="6448766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0496" tIns="291592" rIns="5004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Fra ukompliserte problemstillinger til livstruende sykdom eller skade</a:t>
          </a:r>
          <a:endParaRPr lang="nb-NO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92883"/>
        <a:ext cx="6448766" cy="595350"/>
      </dsp:txXfrm>
    </dsp:sp>
    <dsp:sp modelId="{5518A169-22BD-46EB-B5BE-292F1656C2AC}">
      <dsp:nvSpPr>
        <dsp:cNvPr id="0" name=""/>
        <dsp:cNvSpPr/>
      </dsp:nvSpPr>
      <dsp:spPr>
        <a:xfrm>
          <a:off x="322438" y="86243"/>
          <a:ext cx="4514136" cy="4132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24" tIns="0" rIns="17062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Pasientene er ulike</a:t>
          </a:r>
          <a:endParaRPr lang="nb-NO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2613" y="106418"/>
        <a:ext cx="4473786" cy="372930"/>
      </dsp:txXfrm>
    </dsp:sp>
    <dsp:sp modelId="{72814AEF-FA09-49B2-8789-F994E3B4EDE3}">
      <dsp:nvSpPr>
        <dsp:cNvPr id="0" name=""/>
        <dsp:cNvSpPr/>
      </dsp:nvSpPr>
      <dsp:spPr>
        <a:xfrm>
          <a:off x="0" y="1170473"/>
          <a:ext cx="6448766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90421"/>
              <a:satOff val="1725"/>
              <a:lumOff val="76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0496" tIns="291592" rIns="5004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Krever god </a:t>
          </a:r>
          <a:r>
            <a:rPr lang="nb-NO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vurderingskompetanse </a:t>
          </a:r>
          <a:r>
            <a:rPr lang="nb-NO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hos dem som møter pasienten først</a:t>
          </a:r>
          <a:endParaRPr lang="nb-NO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170473"/>
        <a:ext cx="6448766" cy="595350"/>
      </dsp:txXfrm>
    </dsp:sp>
    <dsp:sp modelId="{AD49D108-B7D5-450A-B82C-5BDAD44C7B80}">
      <dsp:nvSpPr>
        <dsp:cNvPr id="0" name=""/>
        <dsp:cNvSpPr/>
      </dsp:nvSpPr>
      <dsp:spPr>
        <a:xfrm>
          <a:off x="322438" y="963833"/>
          <a:ext cx="4514136" cy="4132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90421"/>
                <a:satOff val="1725"/>
                <a:lumOff val="761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90421"/>
                <a:satOff val="1725"/>
                <a:lumOff val="761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90421"/>
                <a:satOff val="1725"/>
                <a:lumOff val="761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24" tIns="0" rIns="17062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Uavklarte problemstillinger</a:t>
          </a:r>
          <a:endParaRPr lang="nb-NO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2613" y="984008"/>
        <a:ext cx="4473786" cy="372930"/>
      </dsp:txXfrm>
    </dsp:sp>
    <dsp:sp modelId="{E23F7650-2C61-4CF9-98F5-F22021CB6B57}">
      <dsp:nvSpPr>
        <dsp:cNvPr id="0" name=""/>
        <dsp:cNvSpPr/>
      </dsp:nvSpPr>
      <dsp:spPr>
        <a:xfrm>
          <a:off x="0" y="2048063"/>
          <a:ext cx="6448766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180842"/>
              <a:satOff val="3450"/>
              <a:lumOff val="152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0496" tIns="291592" rIns="5004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Liten tid til å bli kjent med pasienten</a:t>
          </a:r>
          <a:endParaRPr lang="nb-NO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048063"/>
        <a:ext cx="6448766" cy="595350"/>
      </dsp:txXfrm>
    </dsp:sp>
    <dsp:sp modelId="{AAC990F3-3040-4B43-818C-5C197ADC4566}">
      <dsp:nvSpPr>
        <dsp:cNvPr id="0" name=""/>
        <dsp:cNvSpPr/>
      </dsp:nvSpPr>
      <dsp:spPr>
        <a:xfrm>
          <a:off x="322438" y="1841423"/>
          <a:ext cx="4514136" cy="4132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80842"/>
                <a:satOff val="3450"/>
                <a:lumOff val="1523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80842"/>
                <a:satOff val="3450"/>
                <a:lumOff val="1523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80842"/>
                <a:satOff val="3450"/>
                <a:lumOff val="1523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24" tIns="0" rIns="17062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Korte møter</a:t>
          </a:r>
          <a:endParaRPr lang="nb-NO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2613" y="1861598"/>
        <a:ext cx="4473786" cy="372930"/>
      </dsp:txXfrm>
    </dsp:sp>
    <dsp:sp modelId="{45D800E1-3681-4CD6-8FA4-C4779C3F9B35}">
      <dsp:nvSpPr>
        <dsp:cNvPr id="0" name=""/>
        <dsp:cNvSpPr/>
      </dsp:nvSpPr>
      <dsp:spPr>
        <a:xfrm>
          <a:off x="0" y="2925653"/>
          <a:ext cx="6448766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0496" tIns="291592" rIns="5004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Pasientens tilstand kan endre seg raskt</a:t>
          </a:r>
          <a:endParaRPr lang="nb-NO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925653"/>
        <a:ext cx="6448766" cy="595350"/>
      </dsp:txXfrm>
    </dsp:sp>
    <dsp:sp modelId="{E7B4256F-79E5-4B51-A206-49AB29EBB6C5}">
      <dsp:nvSpPr>
        <dsp:cNvPr id="0" name=""/>
        <dsp:cNvSpPr/>
      </dsp:nvSpPr>
      <dsp:spPr>
        <a:xfrm>
          <a:off x="322438" y="2719013"/>
          <a:ext cx="4514136" cy="4132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24" tIns="0" rIns="17062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Uforutsigbarhe</a:t>
          </a:r>
          <a:r>
            <a:rPr lang="nb-NO" sz="1400" b="1" kern="1200" dirty="0" smtClean="0"/>
            <a:t>t</a:t>
          </a:r>
          <a:endParaRPr lang="nb-NO" sz="1400" b="1" kern="1200" dirty="0"/>
        </a:p>
      </dsp:txBody>
      <dsp:txXfrm>
        <a:off x="342613" y="2739188"/>
        <a:ext cx="4473786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4FEB3-12E2-41BD-BCB0-B132C29B7C69}">
      <dsp:nvSpPr>
        <dsp:cNvPr id="0" name=""/>
        <dsp:cNvSpPr/>
      </dsp:nvSpPr>
      <dsp:spPr>
        <a:xfrm>
          <a:off x="0" y="390741"/>
          <a:ext cx="680085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F2709-AA8A-438A-84FC-EB2C73AF5B79}">
      <dsp:nvSpPr>
        <dsp:cNvPr id="0" name=""/>
        <dsp:cNvSpPr/>
      </dsp:nvSpPr>
      <dsp:spPr>
        <a:xfrm>
          <a:off x="337717" y="643"/>
          <a:ext cx="6457100" cy="67053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939" tIns="0" rIns="1799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>
              <a:latin typeface="Calibri" panose="020F0502020204030204" pitchFamily="34" charset="0"/>
            </a:rPr>
            <a:t>Mange overføringer mellom ulike aktører gir risiko for feil.</a:t>
          </a:r>
          <a:endParaRPr lang="nb-NO" sz="2000" kern="1200" dirty="0"/>
        </a:p>
      </dsp:txBody>
      <dsp:txXfrm>
        <a:off x="370450" y="33376"/>
        <a:ext cx="6391634" cy="605071"/>
      </dsp:txXfrm>
    </dsp:sp>
    <dsp:sp modelId="{559DA111-777E-44FF-81A4-24C08664021B}">
      <dsp:nvSpPr>
        <dsp:cNvPr id="0" name=""/>
        <dsp:cNvSpPr/>
      </dsp:nvSpPr>
      <dsp:spPr>
        <a:xfrm>
          <a:off x="0" y="1252581"/>
          <a:ext cx="680085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5AD0A-034C-4197-A225-D8137F6D7A58}">
      <dsp:nvSpPr>
        <dsp:cNvPr id="0" name=""/>
        <dsp:cNvSpPr/>
      </dsp:nvSpPr>
      <dsp:spPr>
        <a:xfrm>
          <a:off x="323770" y="972141"/>
          <a:ext cx="6475412" cy="5608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35632"/>
                <a:satOff val="2588"/>
                <a:lumOff val="114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35632"/>
                <a:satOff val="2588"/>
                <a:lumOff val="114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35632"/>
                <a:satOff val="2588"/>
                <a:lumOff val="114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939" tIns="0" rIns="1799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>
              <a:latin typeface="Calibri" panose="020F0502020204030204" pitchFamily="34" charset="0"/>
            </a:rPr>
            <a:t>Et felles forståelsesgrunnlag </a:t>
          </a:r>
          <a:r>
            <a:rPr lang="nb-NO" sz="2000" b="0" kern="1200" dirty="0" smtClean="0">
              <a:latin typeface="Calibri" panose="020F0502020204030204" pitchFamily="34" charset="0"/>
            </a:rPr>
            <a:t>for å beskrive pasientens tilstand er viktig.</a:t>
          </a:r>
          <a:endParaRPr lang="nb-NO" sz="2000" kern="1200" dirty="0"/>
        </a:p>
      </dsp:txBody>
      <dsp:txXfrm>
        <a:off x="351150" y="999521"/>
        <a:ext cx="6420652" cy="506120"/>
      </dsp:txXfrm>
    </dsp:sp>
    <dsp:sp modelId="{8CFC9620-3798-4A82-B400-6CD13339C93F}">
      <dsp:nvSpPr>
        <dsp:cNvPr id="0" name=""/>
        <dsp:cNvSpPr/>
      </dsp:nvSpPr>
      <dsp:spPr>
        <a:xfrm>
          <a:off x="0" y="2114421"/>
          <a:ext cx="680085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822" tIns="395732" rIns="52782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>
              <a:latin typeface="Calibri" panose="020F0502020204030204" pitchFamily="34" charset="0"/>
            </a:rPr>
            <a:t>å fange opp </a:t>
          </a:r>
          <a:r>
            <a:rPr lang="nb-NO" sz="2000" b="1" kern="1200" dirty="0" smtClean="0">
              <a:latin typeface="Calibri" panose="020F0502020204030204" pitchFamily="34" charset="0"/>
            </a:rPr>
            <a:t>tegn på alvorlig sykdom/skade </a:t>
          </a:r>
          <a:r>
            <a:rPr lang="nb-NO" sz="2000" kern="1200" dirty="0" smtClean="0">
              <a:latin typeface="Calibri" panose="020F0502020204030204" pitchFamily="34" charset="0"/>
            </a:rPr>
            <a:t>og </a:t>
          </a:r>
          <a:r>
            <a:rPr lang="nb-NO" sz="2000" b="1" kern="1200" dirty="0" smtClean="0">
              <a:latin typeface="Calibri" panose="020F0502020204030204" pitchFamily="34" charset="0"/>
            </a:rPr>
            <a:t>endringer</a:t>
          </a:r>
          <a:r>
            <a:rPr lang="nb-NO" sz="2000" kern="1200" dirty="0" smtClean="0">
              <a:latin typeface="Calibri" panose="020F0502020204030204" pitchFamily="34" charset="0"/>
            </a:rPr>
            <a:t> i pasientens tilstand. </a:t>
          </a:r>
          <a:endParaRPr lang="nb-N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>
              <a:latin typeface="Calibri" panose="020F0502020204030204" pitchFamily="34" charset="0"/>
            </a:rPr>
            <a:t>et </a:t>
          </a:r>
          <a:r>
            <a:rPr lang="nb-NO" sz="2000" b="1" kern="1200" dirty="0" smtClean="0">
              <a:latin typeface="Calibri" panose="020F0502020204030204" pitchFamily="34" charset="0"/>
            </a:rPr>
            <a:t>felles språk </a:t>
          </a:r>
          <a:r>
            <a:rPr lang="nb-NO" sz="2000" kern="1200" dirty="0" smtClean="0">
              <a:latin typeface="Calibri" panose="020F0502020204030204" pitchFamily="34" charset="0"/>
            </a:rPr>
            <a:t>for å formidle pasientens tilstand.</a:t>
          </a:r>
        </a:p>
      </dsp:txBody>
      <dsp:txXfrm>
        <a:off x="0" y="2114421"/>
        <a:ext cx="6800850" cy="1436400"/>
      </dsp:txXfrm>
    </dsp:sp>
    <dsp:sp modelId="{C4B4BA66-FA58-438F-A9B5-704485A8B075}">
      <dsp:nvSpPr>
        <dsp:cNvPr id="0" name=""/>
        <dsp:cNvSpPr/>
      </dsp:nvSpPr>
      <dsp:spPr>
        <a:xfrm>
          <a:off x="323770" y="1833981"/>
          <a:ext cx="6475412" cy="5608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939" tIns="0" rIns="1799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>
              <a:latin typeface="Calibri" panose="020F0502020204030204" pitchFamily="34" charset="0"/>
            </a:rPr>
            <a:t>En mer systematisk vurdering </a:t>
          </a:r>
          <a:r>
            <a:rPr lang="nb-NO" sz="2000" kern="1200" dirty="0" smtClean="0">
              <a:latin typeface="Calibri" panose="020F0502020204030204" pitchFamily="34" charset="0"/>
            </a:rPr>
            <a:t>av pasienten gir grunnlag for:</a:t>
          </a:r>
          <a:endParaRPr lang="nb-NO" sz="2000" kern="1200" dirty="0"/>
        </a:p>
      </dsp:txBody>
      <dsp:txXfrm>
        <a:off x="351150" y="1861361"/>
        <a:ext cx="6420652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2C398-2E90-4D71-8042-9F85DADB1B2B}">
      <dsp:nvSpPr>
        <dsp:cNvPr id="0" name=""/>
        <dsp:cNvSpPr/>
      </dsp:nvSpPr>
      <dsp:spPr>
        <a:xfrm>
          <a:off x="0" y="244873"/>
          <a:ext cx="6633943" cy="1937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868" tIns="312420" rIns="51486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Fra fransk</a:t>
          </a:r>
          <a:r>
            <a:rPr lang="nb-NO" sz="1600" b="1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trier; </a:t>
          </a:r>
          <a:r>
            <a:rPr lang="nb-NO" sz="16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velge, sortere</a:t>
          </a:r>
          <a:endParaRPr lang="nb-NO" sz="1600" b="1" i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Triage ble først innført i </a:t>
          </a:r>
          <a:r>
            <a:rPr lang="nb-NO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militæret</a:t>
          </a:r>
          <a:r>
            <a:rPr lang="nb-NO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nb-NO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Dominique Jean Larrey, sjefskirurg i Napoleons hær (1797 til 1815): prioriterte pasienter etter klinisk tilstand, ikke rang eller nasjonalitet.</a:t>
          </a:r>
          <a:endParaRPr lang="nb-NO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På 1960-tallet: </a:t>
          </a:r>
          <a:r>
            <a:rPr lang="nb-NO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sivil triage </a:t>
          </a:r>
          <a:r>
            <a:rPr lang="nb-NO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 USA</a:t>
          </a:r>
          <a:endParaRPr lang="nb-NO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På 1990-tallet: den første </a:t>
          </a:r>
          <a:r>
            <a:rPr lang="nb-NO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femgradige triageskalaen </a:t>
          </a:r>
          <a:r>
            <a:rPr lang="nb-NO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 Australia </a:t>
          </a:r>
          <a:r>
            <a:rPr lang="nb-NO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(National Triage </a:t>
          </a:r>
          <a:r>
            <a:rPr lang="nb-NO" sz="1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scale</a:t>
          </a:r>
          <a:r>
            <a:rPr lang="nb-NO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).</a:t>
          </a:r>
          <a:endParaRPr lang="nb-NO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44873"/>
        <a:ext cx="6633943" cy="1937250"/>
      </dsp:txXfrm>
    </dsp:sp>
    <dsp:sp modelId="{7C434901-41E8-4E07-A615-F3D12F74E168}">
      <dsp:nvSpPr>
        <dsp:cNvPr id="0" name=""/>
        <dsp:cNvSpPr/>
      </dsp:nvSpPr>
      <dsp:spPr>
        <a:xfrm>
          <a:off x="331697" y="23473"/>
          <a:ext cx="4643760" cy="4428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523" tIns="0" rIns="17552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500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Historie</a:t>
          </a:r>
          <a:endParaRPr lang="nb-NO" sz="150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3313" y="45089"/>
        <a:ext cx="4600528" cy="399568"/>
      </dsp:txXfrm>
    </dsp:sp>
    <dsp:sp modelId="{908FA381-A892-4DD3-99AB-E5BD01306442}">
      <dsp:nvSpPr>
        <dsp:cNvPr id="0" name=""/>
        <dsp:cNvSpPr/>
      </dsp:nvSpPr>
      <dsp:spPr>
        <a:xfrm>
          <a:off x="0" y="2484523"/>
          <a:ext cx="6633943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868" tIns="312420" rIns="51486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Triage er innarbeidet i drift av </a:t>
          </a:r>
          <a:r>
            <a:rPr lang="nb-NO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ambulanser og akuttmottak</a:t>
          </a:r>
          <a:endParaRPr lang="nb-NO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Vanlige triageverktøy i Norge: </a:t>
          </a:r>
          <a:endParaRPr lang="nb-NO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RETTS</a:t>
          </a:r>
          <a:r>
            <a:rPr lang="nb-NO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(Rapid Emergency Triage and Treatment System)</a:t>
          </a:r>
          <a:endParaRPr lang="nb-NO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b="1" kern="1200" dirty="0" smtClean="0">
              <a:latin typeface="Calibri"/>
            </a:rPr>
            <a:t>MTS</a:t>
          </a:r>
          <a:r>
            <a:rPr lang="nb-NO" sz="1200" kern="1200" dirty="0" smtClean="0">
              <a:latin typeface="Calibri"/>
            </a:rPr>
            <a:t> (Manchester Triage System)</a:t>
          </a:r>
          <a:endParaRPr lang="nb-NO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b="1" kern="1200" dirty="0" smtClean="0">
              <a:latin typeface="Calibri"/>
            </a:rPr>
            <a:t>SATS Norge </a:t>
          </a:r>
          <a:r>
            <a:rPr lang="nb-NO" sz="1200" kern="1200" dirty="0" smtClean="0">
              <a:latin typeface="Calibri"/>
            </a:rPr>
            <a:t>(Norsk versjon av South African Triage </a:t>
          </a:r>
          <a:r>
            <a:rPr lang="nb-NO" sz="1200" kern="1200" dirty="0" err="1" smtClean="0">
              <a:latin typeface="Calibri"/>
            </a:rPr>
            <a:t>Scale</a:t>
          </a:r>
          <a:r>
            <a:rPr lang="nb-NO" sz="1200" kern="1200" dirty="0" smtClean="0">
              <a:latin typeface="Calibri"/>
            </a:rPr>
            <a:t>)</a:t>
          </a:r>
          <a:endParaRPr lang="nb-NO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484523"/>
        <a:ext cx="6633943" cy="1512000"/>
      </dsp:txXfrm>
    </dsp:sp>
    <dsp:sp modelId="{C73EB251-6E49-491A-8D00-55E9DAA3B535}">
      <dsp:nvSpPr>
        <dsp:cNvPr id="0" name=""/>
        <dsp:cNvSpPr/>
      </dsp:nvSpPr>
      <dsp:spPr>
        <a:xfrm>
          <a:off x="331697" y="2263123"/>
          <a:ext cx="4643760" cy="4428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523" tIns="0" rIns="17552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 dag</a:t>
          </a:r>
          <a:endParaRPr lang="nb-NO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3313" y="2284739"/>
        <a:ext cx="4600528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7FD2F-C84E-4159-A51E-F953486B46FF}">
      <dsp:nvSpPr>
        <dsp:cNvPr id="0" name=""/>
        <dsp:cNvSpPr/>
      </dsp:nvSpPr>
      <dsp:spPr>
        <a:xfrm>
          <a:off x="-3874825" y="-595023"/>
          <a:ext cx="4618089" cy="4618089"/>
        </a:xfrm>
        <a:prstGeom prst="blockArc">
          <a:avLst>
            <a:gd name="adj1" fmla="val 18900000"/>
            <a:gd name="adj2" fmla="val 2700000"/>
            <a:gd name="adj3" fmla="val 46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867915-F919-4F77-8635-F20362942097}">
      <dsp:nvSpPr>
        <dsp:cNvPr id="0" name=""/>
        <dsp:cNvSpPr/>
      </dsp:nvSpPr>
      <dsp:spPr>
        <a:xfrm>
          <a:off x="477977" y="209820"/>
          <a:ext cx="7110375" cy="9515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4202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>
              <a:latin typeface="Calibri" panose="020F0502020204030204" pitchFamily="34" charset="0"/>
            </a:rPr>
            <a:t>Et standardisert akuttmedisinsk vurderings- og prioriteringsverktøy</a:t>
          </a:r>
          <a:endParaRPr lang="nb-NO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b="0" kern="1200" dirty="0" smtClean="0"/>
            <a:t>Utviklet i Sør-Afrika i 2006 av leger, sykepleiere og ambulansepersonell.</a:t>
          </a:r>
          <a:endParaRPr lang="nb-NO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b="0" kern="1200" dirty="0" smtClean="0"/>
            <a:t>Videreutviklet til å passe norske forhold.</a:t>
          </a:r>
          <a:endParaRPr lang="nb-NO" sz="1400" b="0" kern="1200" dirty="0"/>
        </a:p>
      </dsp:txBody>
      <dsp:txXfrm>
        <a:off x="477977" y="209820"/>
        <a:ext cx="7110375" cy="951576"/>
      </dsp:txXfrm>
    </dsp:sp>
    <dsp:sp modelId="{AC915E20-4A14-4565-AE66-4071FA7566BB}">
      <dsp:nvSpPr>
        <dsp:cNvPr id="0" name=""/>
        <dsp:cNvSpPr/>
      </dsp:nvSpPr>
      <dsp:spPr>
        <a:xfrm>
          <a:off x="49471" y="257103"/>
          <a:ext cx="857010" cy="8570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BA95787-C316-4F95-AFB8-D4A62EDAC540}">
      <dsp:nvSpPr>
        <dsp:cNvPr id="0" name=""/>
        <dsp:cNvSpPr/>
      </dsp:nvSpPr>
      <dsp:spPr>
        <a:xfrm>
          <a:off x="727195" y="1222848"/>
          <a:ext cx="6861156" cy="9823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4202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>
              <a:latin typeface="Calibri" panose="020F0502020204030204" pitchFamily="34" charset="0"/>
            </a:rPr>
            <a:t>Gir en</a:t>
          </a:r>
          <a:endParaRPr lang="nb-NO" sz="1800" b="1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b="1" kern="1200" dirty="0" smtClean="0">
              <a:latin typeface="Calibri" panose="020F0502020204030204" pitchFamily="34" charset="0"/>
            </a:rPr>
            <a:t>standardisert</a:t>
          </a:r>
          <a:r>
            <a:rPr lang="nb-NO" sz="1600" kern="1200" dirty="0" smtClean="0">
              <a:latin typeface="Calibri" panose="020F0502020204030204" pitchFamily="34" charset="0"/>
            </a:rPr>
            <a:t> </a:t>
          </a:r>
          <a:r>
            <a:rPr lang="nb-NO" sz="1600" b="1" kern="1200" dirty="0" smtClean="0">
              <a:latin typeface="Calibri" panose="020F0502020204030204" pitchFamily="34" charset="0"/>
            </a:rPr>
            <a:t>vurdering og prioritering </a:t>
          </a:r>
          <a:r>
            <a:rPr lang="nb-NO" sz="1600" b="0" kern="1200" dirty="0" smtClean="0">
              <a:latin typeface="Calibri" panose="020F0502020204030204" pitchFamily="34" charset="0"/>
            </a:rPr>
            <a:t>av pasienten.</a:t>
          </a:r>
          <a:endParaRPr lang="nb-NO" sz="1600" b="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b="1" kern="1200" dirty="0" smtClean="0">
              <a:latin typeface="Calibri" panose="020F0502020204030204" pitchFamily="34" charset="0"/>
            </a:rPr>
            <a:t>Hastegrad </a:t>
          </a:r>
          <a:r>
            <a:rPr lang="nb-NO" sz="1600" b="0" kern="1200" dirty="0" smtClean="0">
              <a:latin typeface="Calibri" panose="020F0502020204030204" pitchFamily="34" charset="0"/>
            </a:rPr>
            <a:t>for hvor raskt pasienten skal tilsees av lege.</a:t>
          </a:r>
          <a:endParaRPr lang="nb-NO" sz="1600" b="0" kern="1200" dirty="0">
            <a:latin typeface="Calibri" panose="020F0502020204030204" pitchFamily="34" charset="0"/>
          </a:endParaRPr>
        </a:p>
      </dsp:txBody>
      <dsp:txXfrm>
        <a:off x="727195" y="1222848"/>
        <a:ext cx="6861156" cy="982346"/>
      </dsp:txXfrm>
    </dsp:sp>
    <dsp:sp modelId="{F46FAA1C-0773-45EF-892F-8A0FC804C198}">
      <dsp:nvSpPr>
        <dsp:cNvPr id="0" name=""/>
        <dsp:cNvSpPr/>
      </dsp:nvSpPr>
      <dsp:spPr>
        <a:xfrm>
          <a:off x="298690" y="1285516"/>
          <a:ext cx="857010" cy="8570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C237175-6E0B-4A36-A0D3-4AF68B97A61D}">
      <dsp:nvSpPr>
        <dsp:cNvPr id="0" name=""/>
        <dsp:cNvSpPr/>
      </dsp:nvSpPr>
      <dsp:spPr>
        <a:xfrm>
          <a:off x="477977" y="2244504"/>
          <a:ext cx="7110375" cy="9958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4202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>
              <a:latin typeface="Calibri" panose="020F0502020204030204" pitchFamily="34" charset="0"/>
            </a:rPr>
            <a:t>Gradvis innført i Helse Vest fra 2013 -2016</a:t>
          </a:r>
          <a:endParaRPr lang="nb-NO" sz="1600" b="1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>
              <a:latin typeface="Calibri" panose="020F0502020204030204" pitchFamily="34" charset="0"/>
            </a:rPr>
            <a:t>Brukes nå i alle akuttmottak og ambulansetjenester, flere legevakter, og ved Barne- og ungdomsklinikken, Haukeland universitetssjukehus. </a:t>
          </a:r>
          <a:endParaRPr lang="nb-NO" sz="1600" kern="1200" dirty="0">
            <a:latin typeface="Calibri" panose="020F0502020204030204" pitchFamily="34" charset="0"/>
          </a:endParaRPr>
        </a:p>
      </dsp:txBody>
      <dsp:txXfrm>
        <a:off x="477977" y="2244504"/>
        <a:ext cx="7110375" cy="995860"/>
      </dsp:txXfrm>
    </dsp:sp>
    <dsp:sp modelId="{36A7131C-89C3-42DA-BFBB-8DCEA220B64B}">
      <dsp:nvSpPr>
        <dsp:cNvPr id="0" name=""/>
        <dsp:cNvSpPr/>
      </dsp:nvSpPr>
      <dsp:spPr>
        <a:xfrm>
          <a:off x="49471" y="2313929"/>
          <a:ext cx="857010" cy="8570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DCFFB-A48D-44FD-8552-EC2C0F74B123}">
      <dsp:nvSpPr>
        <dsp:cNvPr id="0" name=""/>
        <dsp:cNvSpPr/>
      </dsp:nvSpPr>
      <dsp:spPr>
        <a:xfrm>
          <a:off x="0" y="197408"/>
          <a:ext cx="7633495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b="1" kern="1200" dirty="0" smtClean="0">
              <a:latin typeface="Calibri"/>
              <a:ea typeface="Calibri"/>
              <a:cs typeface="Times New Roman"/>
            </a:rPr>
            <a:t>Alle øyeblikkelig hjelp-pasienter skal vurderes med SATS Norge.</a:t>
          </a:r>
          <a:endParaRPr lang="nb-NO" sz="2800" kern="1200" dirty="0">
            <a:latin typeface="Calibri" panose="020F0502020204030204" pitchFamily="34" charset="0"/>
          </a:endParaRPr>
        </a:p>
      </dsp:txBody>
      <dsp:txXfrm>
        <a:off x="59399" y="256807"/>
        <a:ext cx="7514697" cy="1098002"/>
      </dsp:txXfrm>
    </dsp:sp>
    <dsp:sp modelId="{F46F5194-02E4-4D99-9232-1704B242C989}">
      <dsp:nvSpPr>
        <dsp:cNvPr id="0" name=""/>
        <dsp:cNvSpPr/>
      </dsp:nvSpPr>
      <dsp:spPr>
        <a:xfrm>
          <a:off x="0" y="1414209"/>
          <a:ext cx="7633495" cy="181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36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2400" kern="1200" dirty="0" smtClean="0">
              <a:latin typeface="Calibri"/>
              <a:ea typeface="Calibri"/>
              <a:cs typeface="Times New Roman"/>
            </a:rPr>
            <a:t>Gjelder også pasienter som </a:t>
          </a:r>
          <a:r>
            <a:rPr lang="nb-NO" sz="2400" b="1" kern="1200" dirty="0" smtClean="0">
              <a:latin typeface="Calibri"/>
              <a:ea typeface="Calibri"/>
              <a:cs typeface="Times New Roman"/>
            </a:rPr>
            <a:t>transporteres til et høyere omsorgsnivå</a:t>
          </a:r>
          <a:r>
            <a:rPr lang="nb-NO" sz="2400" kern="1200" dirty="0" smtClean="0">
              <a:latin typeface="Calibri"/>
              <a:ea typeface="Calibri"/>
              <a:cs typeface="Times New Roman"/>
            </a:rPr>
            <a:t> </a:t>
          </a:r>
          <a:r>
            <a:rPr lang="nb-NO" sz="2000" kern="1200" dirty="0" smtClean="0">
              <a:latin typeface="Calibri"/>
              <a:ea typeface="Calibri"/>
              <a:cs typeface="Times New Roman"/>
            </a:rPr>
            <a:t>(fra fastlege/legevakt/sykehjem til kommunal ØH-seng eller sykehus). </a:t>
          </a:r>
          <a:endParaRPr lang="nb-NO" sz="2500" kern="1200" dirty="0">
            <a:latin typeface="Calibri"/>
            <a:ea typeface="Calibri"/>
            <a:cs typeface="Times New Roman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2400" kern="1200" dirty="0" smtClean="0">
              <a:latin typeface="Calibri"/>
              <a:ea typeface="Calibri"/>
              <a:cs typeface="Times New Roman"/>
            </a:rPr>
            <a:t>Ikke nødvendig ved </a:t>
          </a:r>
          <a:r>
            <a:rPr lang="nb-NO" sz="2400" b="1" kern="1200" dirty="0" smtClean="0">
              <a:latin typeface="Calibri"/>
              <a:ea typeface="Calibri"/>
              <a:cs typeface="Times New Roman"/>
            </a:rPr>
            <a:t>hjemtransport.</a:t>
          </a:r>
          <a:endParaRPr lang="nb-NO" sz="2400" kern="1200" dirty="0">
            <a:latin typeface="Calibri"/>
            <a:ea typeface="Calibri"/>
            <a:cs typeface="Times New Roman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2400" b="0" kern="1200" dirty="0" smtClean="0">
              <a:latin typeface="Calibri"/>
              <a:ea typeface="Calibri"/>
              <a:cs typeface="Times New Roman"/>
            </a:rPr>
            <a:t>Egne retningslinjer for </a:t>
          </a:r>
          <a:r>
            <a:rPr lang="nb-NO" sz="2400" b="1" kern="1200" dirty="0" smtClean="0">
              <a:latin typeface="Calibri"/>
              <a:ea typeface="Calibri"/>
              <a:cs typeface="Times New Roman"/>
            </a:rPr>
            <a:t>blå hastegrad. </a:t>
          </a:r>
          <a:endParaRPr lang="nb-NO" sz="2400" kern="1200" dirty="0">
            <a:latin typeface="Calibri"/>
            <a:ea typeface="Calibri"/>
            <a:cs typeface="Times New Roman"/>
          </a:endParaRPr>
        </a:p>
      </dsp:txBody>
      <dsp:txXfrm>
        <a:off x="0" y="1414209"/>
        <a:ext cx="7633495" cy="18164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07426-FC4E-4DE2-9D93-8F3251DF8EEF}">
      <dsp:nvSpPr>
        <dsp:cNvPr id="0" name=""/>
        <dsp:cNvSpPr/>
      </dsp:nvSpPr>
      <dsp:spPr>
        <a:xfrm>
          <a:off x="0" y="0"/>
          <a:ext cx="6096000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>
              <a:latin typeface="Calibri" panose="020F0502020204030204" pitchFamily="34" charset="0"/>
            </a:rPr>
            <a:t>Hastegraden er i SATS Norge delt inn i </a:t>
          </a:r>
          <a:r>
            <a:rPr lang="nb-NO" sz="2000" b="1" kern="1200" dirty="0" smtClean="0">
              <a:latin typeface="Calibri" panose="020F0502020204030204" pitchFamily="34" charset="0"/>
            </a:rPr>
            <a:t>fargekoder.</a:t>
          </a:r>
          <a:endParaRPr lang="nb-NO" sz="2000" kern="1200" dirty="0"/>
        </a:p>
      </dsp:txBody>
      <dsp:txXfrm>
        <a:off x="0" y="0"/>
        <a:ext cx="6096000" cy="1219200"/>
      </dsp:txXfrm>
    </dsp:sp>
    <dsp:sp modelId="{3F7D3291-EC7E-4D32-91B6-6036406951F3}">
      <dsp:nvSpPr>
        <dsp:cNvPr id="0" name=""/>
        <dsp:cNvSpPr/>
      </dsp:nvSpPr>
      <dsp:spPr>
        <a:xfrm>
          <a:off x="609600" y="1220390"/>
          <a:ext cx="4876800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>
              <a:latin typeface="Calibri" panose="020F0502020204030204" pitchFamily="34" charset="0"/>
            </a:rPr>
            <a:t>Den endelige hastegraden blir </a:t>
          </a:r>
          <a:r>
            <a:rPr lang="nb-NO" sz="2000" b="1" kern="1200" dirty="0" smtClean="0">
              <a:latin typeface="Calibri" panose="020F0502020204030204" pitchFamily="34" charset="0"/>
            </a:rPr>
            <a:t>den høyeste skåren </a:t>
          </a:r>
          <a:r>
            <a:rPr lang="nb-NO" sz="2000" kern="1200" dirty="0" smtClean="0">
              <a:latin typeface="Calibri" panose="020F0502020204030204" pitchFamily="34" charset="0"/>
            </a:rPr>
            <a:t>av klinisk prioriteringsliste og TEWS, og kan justeres med klinisk skjønn.</a:t>
          </a:r>
        </a:p>
      </dsp:txBody>
      <dsp:txXfrm>
        <a:off x="645489" y="1256279"/>
        <a:ext cx="4805022" cy="1153573"/>
      </dsp:txXfrm>
    </dsp:sp>
    <dsp:sp modelId="{DA399B2A-01B5-4024-BB4D-783885E7DB8B}">
      <dsp:nvSpPr>
        <dsp:cNvPr id="0" name=""/>
        <dsp:cNvSpPr/>
      </dsp:nvSpPr>
      <dsp:spPr>
        <a:xfrm>
          <a:off x="609600" y="2634257"/>
          <a:ext cx="4876800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>
              <a:latin typeface="Calibri" panose="020F0502020204030204" pitchFamily="34" charset="0"/>
            </a:rPr>
            <a:t>Fargekoden bestemmer </a:t>
          </a:r>
          <a:r>
            <a:rPr lang="nb-NO" sz="2000" b="1" kern="1200" dirty="0" smtClean="0">
              <a:latin typeface="Calibri" panose="020F0502020204030204" pitchFamily="34" charset="0"/>
            </a:rPr>
            <a:t>maksimumstiden </a:t>
          </a:r>
          <a:r>
            <a:rPr lang="nb-NO" sz="2000" kern="1200" dirty="0" smtClean="0">
              <a:latin typeface="Calibri" panose="020F0502020204030204" pitchFamily="34" charset="0"/>
            </a:rPr>
            <a:t>for hvor lenge pasienten kan vente før vurdering av lege.</a:t>
          </a:r>
          <a:endParaRPr lang="nb-NO" sz="2000" kern="1200" dirty="0">
            <a:latin typeface="Calibri" panose="020F0502020204030204" pitchFamily="34" charset="0"/>
          </a:endParaRPr>
        </a:p>
      </dsp:txBody>
      <dsp:txXfrm>
        <a:off x="645489" y="2670146"/>
        <a:ext cx="4805022" cy="11535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A5BA4-C212-425E-B158-7736B721E6B6}">
      <dsp:nvSpPr>
        <dsp:cNvPr id="0" name=""/>
        <dsp:cNvSpPr/>
      </dsp:nvSpPr>
      <dsp:spPr>
        <a:xfrm>
          <a:off x="453934" y="0"/>
          <a:ext cx="5144587" cy="394375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B2A41E-5E8C-4EC3-9BE0-7B10EBDCD248}">
      <dsp:nvSpPr>
        <dsp:cNvPr id="0" name=""/>
        <dsp:cNvSpPr/>
      </dsp:nvSpPr>
      <dsp:spPr>
        <a:xfrm>
          <a:off x="1" y="1200542"/>
          <a:ext cx="1862705" cy="157750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nb-NO" sz="2800" b="1" kern="1200" dirty="0" smtClean="0">
              <a:latin typeface="Calibri"/>
            </a:rPr>
            <a:t>1. Prioritets- liste</a:t>
          </a:r>
          <a:endParaRPr lang="nb-NO" sz="2800" kern="1200" dirty="0"/>
        </a:p>
      </dsp:txBody>
      <dsp:txXfrm>
        <a:off x="77008" y="1277549"/>
        <a:ext cx="1708691" cy="1423488"/>
      </dsp:txXfrm>
    </dsp:sp>
    <dsp:sp modelId="{A06D02B8-4629-4B54-B3A9-55CFCAD8863A}">
      <dsp:nvSpPr>
        <dsp:cNvPr id="0" name=""/>
        <dsp:cNvSpPr/>
      </dsp:nvSpPr>
      <dsp:spPr>
        <a:xfrm>
          <a:off x="2094875" y="1183127"/>
          <a:ext cx="1862705" cy="157750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35632"/>
                <a:satOff val="2588"/>
                <a:lumOff val="114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35632"/>
                <a:satOff val="2588"/>
                <a:lumOff val="114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35632"/>
                <a:satOff val="2588"/>
                <a:lumOff val="114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b="1" kern="1200" dirty="0" smtClean="0">
              <a:latin typeface="Calibri"/>
            </a:rPr>
            <a:t>2.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b="1" kern="1200" dirty="0" smtClean="0">
              <a:latin typeface="Calibri"/>
            </a:rPr>
            <a:t>TEWS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800" kern="1200" dirty="0"/>
        </a:p>
      </dsp:txBody>
      <dsp:txXfrm>
        <a:off x="2171882" y="1260134"/>
        <a:ext cx="1708691" cy="1423488"/>
      </dsp:txXfrm>
    </dsp:sp>
    <dsp:sp modelId="{2D633D78-6324-4DF5-B71A-1DF2FE54D130}">
      <dsp:nvSpPr>
        <dsp:cNvPr id="0" name=""/>
        <dsp:cNvSpPr/>
      </dsp:nvSpPr>
      <dsp:spPr>
        <a:xfrm>
          <a:off x="4186616" y="1183127"/>
          <a:ext cx="1862705" cy="157750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b="1" kern="1200" dirty="0" smtClean="0">
              <a:latin typeface="Calibri"/>
            </a:rPr>
            <a:t>3.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b="1" kern="1200" dirty="0" smtClean="0">
              <a:latin typeface="Calibri"/>
            </a:rPr>
            <a:t>Klinisk skjønn</a:t>
          </a:r>
        </a:p>
      </dsp:txBody>
      <dsp:txXfrm>
        <a:off x="4263623" y="1260134"/>
        <a:ext cx="1708691" cy="1423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15E30-9B7B-4504-8CD9-8BB64B4483D9}" type="datetimeFigureOut">
              <a:rPr lang="nb-NO" smtClean="0"/>
              <a:t>07.09.2020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E99C0-4B96-4ACF-92C6-4B883E72D12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379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2877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u="sng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7446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u="sng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7724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>
                <a:solidFill>
                  <a:prstClr val="black"/>
                </a:solidFill>
              </a:rPr>
              <a:pPr/>
              <a:t>16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24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2141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u="sng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4231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3958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0448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6259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/>
              <a:t>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7310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/>
              <a:t>24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815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8306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/>
              <a:t>26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9482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/>
              <a:t>31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5641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/>
              <a:t>38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6323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/>
              <a:t>39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671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625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4206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8285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0068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8943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8962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D-0FB7-4C1A-A2AC-EF01162FE417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592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BB9A-F95B-4207-B6BB-E9A147AD0E34}" type="datetime1">
              <a:rPr lang="nb-NO" smtClean="0"/>
              <a:t>07.09.2020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2FA5-F8AC-4789-9C0A-A76E2DC1018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763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6B0-2BC4-48E3-BB38-5A3D717BB96E}" type="datetime1">
              <a:rPr lang="nb-NO" smtClean="0"/>
              <a:t>07.09.2020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2FA5-F8AC-4789-9C0A-A76E2DC1018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174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3AD-B173-4776-A76E-CD26CF2E9A54}" type="datetime1">
              <a:rPr lang="nb-NO" smtClean="0"/>
              <a:t>07.09.2020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2FA5-F8AC-4789-9C0A-A76E2DC1018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606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0BBA-86D1-444D-9CE2-6C7B39182E49}" type="datetime1">
              <a:rPr lang="nb-NO" smtClean="0"/>
              <a:t>07.09.2020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2FA5-F8AC-4789-9C0A-A76E2DC1018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33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2C9C-263E-46CC-8055-B0A6A40A3A5E}" type="datetime1">
              <a:rPr lang="nb-NO" smtClean="0"/>
              <a:t>07.09.2020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2FA5-F8AC-4789-9C0A-A76E2DC1018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564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7C6-1967-456B-BDAF-795FB7BB3C60}" type="datetime1">
              <a:rPr lang="nb-NO" smtClean="0"/>
              <a:t>07.09.2020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2FA5-F8AC-4789-9C0A-A76E2DC1018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471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D7BF-9AC7-4310-983D-CF8CAD284CBE}" type="datetime1">
              <a:rPr lang="nb-NO" smtClean="0"/>
              <a:t>07.09.2020</a:t>
            </a:fld>
            <a:endParaRPr lang="nb-N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2FA5-F8AC-4789-9C0A-A76E2DC1018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943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1AE5-8CDF-49E0-8BCC-919A0B8A9078}" type="datetime1">
              <a:rPr lang="nb-NO" smtClean="0"/>
              <a:t>07.09.2020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2FA5-F8AC-4789-9C0A-A76E2DC1018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38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6AD7-C411-4C62-BFBE-A4C80AAC622C}" type="datetime1">
              <a:rPr lang="nb-NO" smtClean="0"/>
              <a:t>07.09.2020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2FA5-F8AC-4789-9C0A-A76E2DC1018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663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9D62-8048-4150-A7B1-DC6485A63D93}" type="datetime1">
              <a:rPr lang="nb-NO" smtClean="0"/>
              <a:t>07.09.2020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2FA5-F8AC-4789-9C0A-A76E2DC1018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215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90B-4C51-42AB-9518-4D87CD3B82BB}" type="datetime1">
              <a:rPr lang="nb-NO" smtClean="0"/>
              <a:t>07.09.2020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2FA5-F8AC-4789-9C0A-A76E2DC1018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233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41D4-A7B1-4DC1-B3E0-5C52DBF10737}" type="datetime1">
              <a:rPr lang="nb-NO" smtClean="0"/>
              <a:t>07.09.2020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2FA5-F8AC-4789-9C0A-A76E2DC1018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710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helse-bergen.no/avdelinger/mottaksklinikken/sats-norge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21.png"/><Relationship Id="rId4" Type="http://schemas.openxmlformats.org/officeDocument/2006/relationships/diagramData" Target="../diagrams/data12.xml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7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-room/facts-in-pictures/detail/patient-safet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7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7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helse-bergen.no/avdelinger/mottaksklinikken/sats-norge" TargetMode="External"/><Relationship Id="rId3" Type="http://schemas.openxmlformats.org/officeDocument/2006/relationships/image" Target="../media/image4.jpeg"/><Relationship Id="rId7" Type="http://schemas.openxmlformats.org/officeDocument/2006/relationships/hyperlink" Target="mailto:satsnorge@helse-bergen.n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SATS Norge 4.0</a:t>
            </a:r>
            <a:br>
              <a:rPr lang="nb-NO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nb-NO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Standardisert akuttmedisinsk vurderings- og prioriteringsverktøy</a:t>
            </a:r>
            <a:endParaRPr lang="nb-NO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299" y="6261721"/>
            <a:ext cx="1543265" cy="45726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626" y="2979868"/>
            <a:ext cx="3810748" cy="121902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426441" y="5528928"/>
            <a:ext cx="190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tx2"/>
                </a:solidFill>
                <a:hlinkClick r:id="rId5"/>
              </a:rPr>
              <a:t>s</a:t>
            </a:r>
            <a:r>
              <a:rPr lang="nb-NO" sz="2400" dirty="0" smtClean="0">
                <a:solidFill>
                  <a:schemeClr val="tx2"/>
                </a:solidFill>
                <a:hlinkClick r:id="rId5"/>
              </a:rPr>
              <a:t>atsnorge.no</a:t>
            </a:r>
            <a:endParaRPr lang="nb-NO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0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Når skal vi bruke SATS Norge?</a:t>
            </a:r>
            <a:endParaRPr lang="nb-NO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544" y="6073563"/>
            <a:ext cx="1828392" cy="534271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46121408"/>
              </p:ext>
            </p:extLst>
          </p:nvPr>
        </p:nvGraphicFramePr>
        <p:xfrm>
          <a:off x="755252" y="1690689"/>
          <a:ext cx="7633495" cy="342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023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SATS Norge består av 3 deler</a:t>
            </a:r>
            <a:endParaRPr lang="nb-NO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23390" y="1558654"/>
            <a:ext cx="4624594" cy="4301900"/>
          </a:xfrm>
        </p:spPr>
        <p:txBody>
          <a:bodyPr>
            <a:normAutofit/>
          </a:bodyPr>
          <a:lstStyle/>
          <a:p>
            <a:pPr marL="685800" lvl="1" indent="-342900">
              <a:buFont typeface="+mj-lt"/>
              <a:buAutoNum type="arabicPeriod"/>
            </a:pPr>
            <a:r>
              <a:rPr lang="nb-NO" sz="3200" b="1" dirty="0" smtClean="0">
                <a:latin typeface="Calibri" panose="020F0502020204030204" pitchFamily="34" charset="0"/>
              </a:rPr>
              <a:t>Klinisk</a:t>
            </a:r>
            <a:r>
              <a:rPr lang="nb-NO" sz="3200" dirty="0" smtClean="0">
                <a:latin typeface="Calibri" panose="020F0502020204030204" pitchFamily="34" charset="0"/>
              </a:rPr>
              <a:t> </a:t>
            </a:r>
            <a:r>
              <a:rPr lang="nb-NO" sz="3200" b="1" dirty="0">
                <a:latin typeface="Calibri" panose="020F0502020204030204" pitchFamily="34" charset="0"/>
              </a:rPr>
              <a:t>prioritetsliste</a:t>
            </a:r>
            <a:r>
              <a:rPr lang="nb-NO" sz="3200" dirty="0">
                <a:latin typeface="Calibri" panose="020F0502020204030204" pitchFamily="34" charset="0"/>
              </a:rPr>
              <a:t> med </a:t>
            </a:r>
            <a:r>
              <a:rPr lang="nb-NO" sz="3200" dirty="0" smtClean="0">
                <a:latin typeface="Calibri" panose="020F0502020204030204" pitchFamily="34" charset="0"/>
              </a:rPr>
              <a:t>fotnoter</a:t>
            </a:r>
          </a:p>
          <a:p>
            <a:pPr marL="685800" lvl="1" indent="-342900">
              <a:buFont typeface="+mj-lt"/>
              <a:buAutoNum type="arabicPeriod"/>
            </a:pPr>
            <a:endParaRPr lang="nb-NO" sz="3200" dirty="0">
              <a:latin typeface="Calibri" panose="020F0502020204030204" pitchFamily="34" charset="0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nb-NO" sz="3200" b="1" dirty="0" smtClean="0">
                <a:latin typeface="Calibri" panose="020F0502020204030204" pitchFamily="34" charset="0"/>
              </a:rPr>
              <a:t>TEWS-</a:t>
            </a:r>
            <a:r>
              <a:rPr lang="nb-NO" sz="3200" dirty="0" smtClean="0">
                <a:latin typeface="Calibri" panose="020F0502020204030204" pitchFamily="34" charset="0"/>
              </a:rPr>
              <a:t>tabell </a:t>
            </a:r>
            <a:r>
              <a:rPr lang="nb-NO" sz="3200" dirty="0">
                <a:latin typeface="Calibri" panose="020F0502020204030204" pitchFamily="34" charset="0"/>
              </a:rPr>
              <a:t>for skåring </a:t>
            </a:r>
            <a:r>
              <a:rPr lang="nb-NO" sz="3200" dirty="0" smtClean="0">
                <a:latin typeface="Calibri" panose="020F0502020204030204" pitchFamily="34" charset="0"/>
              </a:rPr>
              <a:t>av </a:t>
            </a:r>
            <a:r>
              <a:rPr lang="nb-NO" sz="3200" dirty="0">
                <a:latin typeface="Calibri" panose="020F0502020204030204" pitchFamily="34" charset="0"/>
              </a:rPr>
              <a:t>vitale </a:t>
            </a:r>
            <a:r>
              <a:rPr lang="nb-NO" sz="3200" dirty="0" smtClean="0">
                <a:latin typeface="Calibri" panose="020F0502020204030204" pitchFamily="34" charset="0"/>
              </a:rPr>
              <a:t>parametere</a:t>
            </a:r>
          </a:p>
          <a:p>
            <a:pPr marL="685800" lvl="1" indent="-342900">
              <a:buFont typeface="+mj-lt"/>
              <a:buAutoNum type="arabicPeriod"/>
            </a:pPr>
            <a:endParaRPr lang="nb-NO" sz="3200" dirty="0">
              <a:latin typeface="Calibri" panose="020F0502020204030204" pitchFamily="34" charset="0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nb-NO" sz="3200" b="1" dirty="0">
                <a:latin typeface="Calibri" panose="020F0502020204030204" pitchFamily="34" charset="0"/>
              </a:rPr>
              <a:t>Klinisk skjønn </a:t>
            </a:r>
          </a:p>
          <a:p>
            <a:pPr marL="0" indent="0">
              <a:buNone/>
            </a:pPr>
            <a:endParaRPr lang="nb-NO" sz="3200" dirty="0" smtClean="0">
              <a:latin typeface="Calibri" panose="020F0502020204030204" pitchFamily="34" charset="0"/>
            </a:endParaRPr>
          </a:p>
          <a:p>
            <a:endParaRPr lang="nb-NO" b="1" dirty="0" smtClean="0">
              <a:latin typeface="Calibri" panose="020F0502020204030204" pitchFamily="34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596" y="1353550"/>
            <a:ext cx="2059727" cy="129678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407" y="2217449"/>
            <a:ext cx="1760800" cy="1917729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857" y="3051231"/>
            <a:ext cx="1533620" cy="14487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447" y="6110720"/>
            <a:ext cx="1878356" cy="548871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349042" y="53052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37" y="5548485"/>
            <a:ext cx="1215901" cy="8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483257"/>
            <a:ext cx="7886700" cy="1325563"/>
          </a:xfrm>
        </p:spPr>
        <p:txBody>
          <a:bodyPr/>
          <a:lstStyle/>
          <a:p>
            <a:pPr algn="ctr"/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To versjoner av SATS Norge</a:t>
            </a:r>
            <a:endParaRPr lang="nb-NO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92590" y="1808820"/>
            <a:ext cx="4743506" cy="3780420"/>
          </a:xfrm>
        </p:spPr>
        <p:txBody>
          <a:bodyPr>
            <a:normAutofit/>
          </a:bodyPr>
          <a:lstStyle/>
          <a:p>
            <a:r>
              <a:rPr lang="nb-NO" sz="3600" b="1" dirty="0" smtClean="0">
                <a:latin typeface="Calibri" panose="020F0502020204030204" pitchFamily="34" charset="0"/>
              </a:rPr>
              <a:t>Voksne</a:t>
            </a:r>
            <a:r>
              <a:rPr lang="nb-NO" sz="3600" dirty="0" smtClean="0">
                <a:latin typeface="Calibri" panose="020F0502020204030204" pitchFamily="34" charset="0"/>
              </a:rPr>
              <a:t> </a:t>
            </a:r>
            <a:r>
              <a:rPr lang="nb-NO" sz="3600" dirty="0">
                <a:latin typeface="Calibri" panose="020F0502020204030204" pitchFamily="34" charset="0"/>
              </a:rPr>
              <a:t>og barn over 15 </a:t>
            </a:r>
            <a:r>
              <a:rPr lang="nb-NO" sz="3600" dirty="0" smtClean="0">
                <a:latin typeface="Calibri" panose="020F0502020204030204" pitchFamily="34" charset="0"/>
              </a:rPr>
              <a:t>år</a:t>
            </a:r>
          </a:p>
          <a:p>
            <a:endParaRPr lang="nb-NO" sz="3600" dirty="0">
              <a:latin typeface="Calibri" panose="020F0502020204030204" pitchFamily="34" charset="0"/>
            </a:endParaRPr>
          </a:p>
          <a:p>
            <a:r>
              <a:rPr lang="nb-NO" sz="3600" b="1" dirty="0" smtClean="0">
                <a:latin typeface="Calibri" panose="020F0502020204030204" pitchFamily="34" charset="0"/>
              </a:rPr>
              <a:t>Barn </a:t>
            </a:r>
            <a:r>
              <a:rPr lang="nb-NO" sz="3600" b="1" dirty="0">
                <a:latin typeface="Calibri" panose="020F0502020204030204" pitchFamily="34" charset="0"/>
              </a:rPr>
              <a:t>0-14 </a:t>
            </a:r>
            <a:r>
              <a:rPr lang="nb-NO" sz="3600" dirty="0">
                <a:latin typeface="Calibri" panose="020F0502020204030204" pitchFamily="34" charset="0"/>
              </a:rPr>
              <a:t>år</a:t>
            </a:r>
          </a:p>
          <a:p>
            <a:pPr marL="228600" lvl="1" indent="0">
              <a:buNone/>
            </a:pPr>
            <a:r>
              <a:rPr lang="nb-NO" sz="2800" b="1" dirty="0" smtClean="0">
                <a:latin typeface="Calibri" panose="020F0502020204030204" pitchFamily="34" charset="0"/>
              </a:rPr>
              <a:t>6 </a:t>
            </a:r>
            <a:r>
              <a:rPr lang="nb-NO" sz="2800" b="1" dirty="0">
                <a:latin typeface="Calibri" panose="020F0502020204030204" pitchFamily="34" charset="0"/>
              </a:rPr>
              <a:t>ulike </a:t>
            </a:r>
            <a:r>
              <a:rPr lang="nb-NO" sz="2800" dirty="0" smtClean="0">
                <a:latin typeface="Calibri" panose="020F0502020204030204" pitchFamily="34" charset="0"/>
              </a:rPr>
              <a:t>TEWS-tabeller for barn inndelt etter alder</a:t>
            </a:r>
            <a:endParaRPr lang="nb-NO" sz="2800" dirty="0">
              <a:latin typeface="Calibri" panose="020F0502020204030204" pitchFamily="34" charset="0"/>
            </a:endParaRPr>
          </a:p>
          <a:p>
            <a:endParaRPr lang="nb-NO" sz="1500" dirty="0">
              <a:latin typeface="Calibri" panose="020F0502020204030204" pitchFamily="34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772" y="1886390"/>
            <a:ext cx="2059727" cy="129678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300" y="2772379"/>
            <a:ext cx="1760800" cy="1917729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9772" y="4140460"/>
            <a:ext cx="1533620" cy="14487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6147" y="6084843"/>
            <a:ext cx="1671706" cy="48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Hastegrad 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768" y="6210395"/>
            <a:ext cx="1832464" cy="535461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42272273"/>
              </p:ext>
            </p:extLst>
          </p:nvPr>
        </p:nvGraphicFramePr>
        <p:xfrm>
          <a:off x="1524000" y="14738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Plassholder for innhold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0860469"/>
              </p:ext>
            </p:extLst>
          </p:nvPr>
        </p:nvGraphicFramePr>
        <p:xfrm>
          <a:off x="2081947" y="5722530"/>
          <a:ext cx="4980105" cy="44196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996021">
                  <a:extLst>
                    <a:ext uri="{9D8B030D-6E8A-4147-A177-3AD203B41FA5}">
                      <a16:colId xmlns:a16="http://schemas.microsoft.com/office/drawing/2014/main" val="1612071661"/>
                    </a:ext>
                  </a:extLst>
                </a:gridCol>
                <a:gridCol w="996021">
                  <a:extLst>
                    <a:ext uri="{9D8B030D-6E8A-4147-A177-3AD203B41FA5}">
                      <a16:colId xmlns:a16="http://schemas.microsoft.com/office/drawing/2014/main" val="3931738677"/>
                    </a:ext>
                  </a:extLst>
                </a:gridCol>
                <a:gridCol w="996021">
                  <a:extLst>
                    <a:ext uri="{9D8B030D-6E8A-4147-A177-3AD203B41FA5}">
                      <a16:colId xmlns:a16="http://schemas.microsoft.com/office/drawing/2014/main" val="2322348814"/>
                    </a:ext>
                  </a:extLst>
                </a:gridCol>
                <a:gridCol w="996021">
                  <a:extLst>
                    <a:ext uri="{9D8B030D-6E8A-4147-A177-3AD203B41FA5}">
                      <a16:colId xmlns:a16="http://schemas.microsoft.com/office/drawing/2014/main" val="2790440242"/>
                    </a:ext>
                  </a:extLst>
                </a:gridCol>
                <a:gridCol w="996021">
                  <a:extLst>
                    <a:ext uri="{9D8B030D-6E8A-4147-A177-3AD203B41FA5}">
                      <a16:colId xmlns:a16="http://schemas.microsoft.com/office/drawing/2014/main" val="2505209850"/>
                    </a:ext>
                  </a:extLst>
                </a:gridCol>
              </a:tblGrid>
              <a:tr h="209072">
                <a:tc>
                  <a:txBody>
                    <a:bodyPr/>
                    <a:lstStyle/>
                    <a:p>
                      <a:r>
                        <a:rPr lang="nb-NO" sz="1000" dirty="0" smtClean="0">
                          <a:solidFill>
                            <a:schemeClr val="tx1"/>
                          </a:solidFill>
                        </a:rPr>
                        <a:t>Rød</a:t>
                      </a:r>
                      <a:endParaRPr lang="nb-NO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 smtClean="0">
                          <a:solidFill>
                            <a:schemeClr val="tx1"/>
                          </a:solidFill>
                        </a:rPr>
                        <a:t>Oransje</a:t>
                      </a:r>
                      <a:endParaRPr lang="nb-NO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 smtClean="0">
                          <a:solidFill>
                            <a:schemeClr val="tx1"/>
                          </a:solidFill>
                        </a:rPr>
                        <a:t>Gul</a:t>
                      </a:r>
                      <a:endParaRPr lang="nb-NO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 smtClean="0">
                          <a:solidFill>
                            <a:schemeClr val="tx1"/>
                          </a:solidFill>
                        </a:rPr>
                        <a:t>Grønn</a:t>
                      </a:r>
                      <a:endParaRPr lang="nb-NO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 smtClean="0">
                          <a:solidFill>
                            <a:schemeClr val="tx1"/>
                          </a:solidFill>
                        </a:rPr>
                        <a:t>Blå</a:t>
                      </a:r>
                      <a:endParaRPr lang="nb-NO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088837"/>
                  </a:ext>
                </a:extLst>
              </a:tr>
              <a:tr h="209072">
                <a:tc>
                  <a:txBody>
                    <a:bodyPr/>
                    <a:lstStyle/>
                    <a:p>
                      <a:r>
                        <a:rPr lang="nb-NO" sz="1000" b="1" dirty="0" smtClean="0">
                          <a:solidFill>
                            <a:schemeClr val="tx1"/>
                          </a:solidFill>
                        </a:rPr>
                        <a:t>0 min</a:t>
                      </a:r>
                      <a:endParaRPr lang="nb-NO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b="1" dirty="0" smtClean="0">
                          <a:solidFill>
                            <a:schemeClr val="tx1"/>
                          </a:solidFill>
                        </a:rPr>
                        <a:t>10 min</a:t>
                      </a:r>
                      <a:endParaRPr lang="nb-NO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b="1" dirty="0" smtClean="0">
                          <a:solidFill>
                            <a:schemeClr val="tx1"/>
                          </a:solidFill>
                        </a:rPr>
                        <a:t>60 min</a:t>
                      </a:r>
                      <a:endParaRPr lang="nb-NO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b="1" dirty="0" smtClean="0">
                          <a:solidFill>
                            <a:schemeClr val="tx1"/>
                          </a:solidFill>
                        </a:rPr>
                        <a:t>120 min</a:t>
                      </a:r>
                      <a:endParaRPr lang="nb-NO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b="1" dirty="0" smtClean="0">
                          <a:solidFill>
                            <a:schemeClr val="tx1"/>
                          </a:solidFill>
                        </a:rPr>
                        <a:t>120 min</a:t>
                      </a:r>
                      <a:endParaRPr lang="nb-NO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69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15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Bruk av SATS Norge, steg for steg</a:t>
            </a:r>
            <a:endParaRPr lang="nb-NO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96125005"/>
              </p:ext>
            </p:extLst>
          </p:nvPr>
        </p:nvGraphicFramePr>
        <p:xfrm>
          <a:off x="1436915" y="1690689"/>
          <a:ext cx="6052456" cy="3943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d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1854" y="6274623"/>
            <a:ext cx="1100291" cy="32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2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Bruk av SATS Norge, steg for steg</a:t>
            </a:r>
            <a:endParaRPr lang="nb-NO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34611052"/>
              </p:ext>
            </p:extLst>
          </p:nvPr>
        </p:nvGraphicFramePr>
        <p:xfrm>
          <a:off x="802358" y="1249567"/>
          <a:ext cx="7539284" cy="4917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d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1139" y="6167495"/>
            <a:ext cx="1642186" cy="47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5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4500" b="1" dirty="0">
                <a:solidFill>
                  <a:srgbClr val="002060"/>
                </a:solidFill>
                <a:latin typeface="Calibri" panose="020F0502020204030204" pitchFamily="34" charset="0"/>
              </a:rPr>
              <a:t>Vær </a:t>
            </a:r>
            <a:r>
              <a:rPr lang="nb-NO" b="1" dirty="0">
                <a:solidFill>
                  <a:srgbClr val="002060"/>
                </a:solidFill>
                <a:latin typeface="Calibri" panose="020F0502020204030204" pitchFamily="34" charset="0"/>
              </a:rPr>
              <a:t>oppmerksom</a:t>
            </a:r>
            <a:r>
              <a:rPr lang="nb-NO" sz="4500" b="1" dirty="0">
                <a:solidFill>
                  <a:srgbClr val="002060"/>
                </a:solidFill>
                <a:latin typeface="Calibri" panose="020F0502020204030204" pitchFamily="34" charset="0"/>
              </a:rPr>
              <a:t> på</a:t>
            </a:r>
          </a:p>
        </p:txBody>
      </p:sp>
      <p:sp>
        <p:nvSpPr>
          <p:cNvPr id="5" name="Avrundet rektangel 4"/>
          <p:cNvSpPr/>
          <p:nvPr/>
        </p:nvSpPr>
        <p:spPr>
          <a:xfrm>
            <a:off x="1201783" y="3331561"/>
            <a:ext cx="6973754" cy="1296996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nb-NO" sz="825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nb-NO" sz="2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Ved behov for </a:t>
            </a:r>
            <a:r>
              <a:rPr lang="nb-NO" sz="21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umiddelbar behandling,*</a:t>
            </a:r>
          </a:p>
          <a:p>
            <a:pPr algn="ctr">
              <a:lnSpc>
                <a:spcPct val="115000"/>
              </a:lnSpc>
            </a:pPr>
            <a:r>
              <a:rPr lang="nb-NO" sz="21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start</a:t>
            </a:r>
            <a:r>
              <a:rPr lang="nb-NO" sz="2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denne</a:t>
            </a:r>
            <a:r>
              <a:rPr lang="nb-NO" sz="21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nb-NO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før</a:t>
            </a:r>
            <a:r>
              <a:rPr lang="nb-NO" sz="21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vurdering og prioritering </a:t>
            </a:r>
            <a:r>
              <a:rPr lang="nb-NO" sz="2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etter SATS </a:t>
            </a:r>
            <a:r>
              <a:rPr lang="nb-NO" sz="21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Norge.</a:t>
            </a:r>
            <a:r>
              <a:rPr lang="nb-NO" sz="21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 </a:t>
            </a:r>
            <a:endParaRPr lang="nb-NO" sz="21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Likebent trekant 5"/>
          <p:cNvSpPr/>
          <p:nvPr/>
        </p:nvSpPr>
        <p:spPr>
          <a:xfrm>
            <a:off x="4007552" y="2214542"/>
            <a:ext cx="1112182" cy="810090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nb-NO" sz="1500" b="1" dirty="0">
                <a:solidFill>
                  <a:srgbClr val="0D0D0D"/>
                </a:solidFill>
                <a:ea typeface="Calibri"/>
                <a:cs typeface="Times New Roman"/>
              </a:rPr>
              <a:t>  </a:t>
            </a:r>
            <a:r>
              <a:rPr lang="nb-NO" sz="4950" b="1" dirty="0">
                <a:solidFill>
                  <a:srgbClr val="0D0D0D"/>
                </a:solidFill>
                <a:ea typeface="Calibri"/>
                <a:cs typeface="Times New Roman"/>
              </a:rPr>
              <a:t>!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nb-NO" sz="1500" b="1" dirty="0">
                <a:solidFill>
                  <a:srgbClr val="0D0D0D"/>
                </a:solidFill>
                <a:ea typeface="Calibri"/>
                <a:cs typeface="Times New Roman"/>
              </a:rPr>
              <a:t> </a:t>
            </a:r>
            <a:endParaRPr lang="nb-NO" sz="825" dirty="0">
              <a:ea typeface="Calibri"/>
              <a:cs typeface="Times New Roman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565421" y="4717833"/>
            <a:ext cx="3996444" cy="57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nb-NO" sz="135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*For eksempel ved pågående kramper, hypoglykemi, overdose med opioider og lignende. </a:t>
            </a:r>
            <a:endParaRPr lang="nb-NO" sz="135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855" y="5641052"/>
            <a:ext cx="1100291" cy="32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7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1. Klinisk prioritetsliste</a:t>
            </a:r>
            <a:endParaRPr lang="nb-NO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2644602"/>
              </p:ext>
            </p:extLst>
          </p:nvPr>
        </p:nvGraphicFramePr>
        <p:xfrm>
          <a:off x="1174343" y="1608375"/>
          <a:ext cx="7402286" cy="4598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d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1854" y="6270780"/>
            <a:ext cx="1100291" cy="32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5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50795" y="686876"/>
            <a:ext cx="5035265" cy="836358"/>
          </a:xfrm>
        </p:spPr>
        <p:txBody>
          <a:bodyPr>
            <a:noAutofit/>
          </a:bodyPr>
          <a:lstStyle/>
          <a:p>
            <a:pPr algn="ctr"/>
            <a:r>
              <a:rPr lang="nb-NO" b="1" dirty="0">
                <a:solidFill>
                  <a:srgbClr val="002060"/>
                </a:solidFill>
                <a:latin typeface="Calibri" panose="020F0502020204030204" pitchFamily="34" charset="0"/>
              </a:rPr>
              <a:t>Klinisk </a:t>
            </a:r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prioritetsliste </a:t>
            </a:r>
            <a:r>
              <a:rPr lang="nb-NO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barn og voksne</a:t>
            </a:r>
            <a:endParaRPr lang="nb-NO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lassholder for innho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1625" y="1888066"/>
            <a:ext cx="4433816" cy="277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283" y="6348418"/>
            <a:ext cx="1100291" cy="321514"/>
          </a:xfrm>
          <a:prstGeom prst="rect">
            <a:avLst/>
          </a:prstGeom>
        </p:spPr>
      </p:pic>
      <p:pic>
        <p:nvPicPr>
          <p:cNvPr id="8" name="Plassholder for innhold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452173" y="3187081"/>
            <a:ext cx="4324901" cy="27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8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Klinisk prioritetsliste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99381" y="2114550"/>
            <a:ext cx="6626927" cy="3200400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Les </a:t>
            </a:r>
            <a:r>
              <a:rPr lang="nb-NO" b="1" dirty="0">
                <a:solidFill>
                  <a:srgbClr val="000000"/>
                </a:solidFill>
                <a:latin typeface="Calibri" panose="020F0502020204030204" pitchFamily="34" charset="0"/>
              </a:rPr>
              <a:t>nedover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listen for å finne pasientens </a:t>
            </a:r>
            <a:r>
              <a:rPr lang="nb-N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tilstand.</a:t>
            </a:r>
            <a:endParaRPr lang="nb-NO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b-NO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Les 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fra </a:t>
            </a:r>
            <a:r>
              <a:rPr lang="nb-NO" b="1" dirty="0">
                <a:solidFill>
                  <a:srgbClr val="000000"/>
                </a:solidFill>
                <a:latin typeface="Calibri" panose="020F0502020204030204" pitchFamily="34" charset="0"/>
              </a:rPr>
              <a:t>venstre mot høyre 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for å vurdere </a:t>
            </a:r>
            <a:r>
              <a:rPr lang="nb-NO" b="1" dirty="0">
                <a:solidFill>
                  <a:srgbClr val="000000"/>
                </a:solidFill>
                <a:latin typeface="Calibri" panose="020F0502020204030204" pitchFamily="34" charset="0"/>
              </a:rPr>
              <a:t>alvorlighetsgraden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av et </a:t>
            </a:r>
            <a:r>
              <a:rPr lang="nb-NO" dirty="0" smtClean="0">
                <a:solidFill>
                  <a:srgbClr val="000000"/>
                </a:solidFill>
                <a:latin typeface="Calibri" panose="020F0502020204030204" pitchFamily="34" charset="0"/>
              </a:rPr>
              <a:t>symptom.</a:t>
            </a:r>
          </a:p>
          <a:p>
            <a:endParaRPr lang="nb-NO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b-NO" dirty="0" smtClean="0">
                <a:solidFill>
                  <a:srgbClr val="000000"/>
                </a:solidFill>
                <a:latin typeface="Calibri" panose="020F0502020204030204" pitchFamily="34" charset="0"/>
              </a:rPr>
              <a:t>Eksempel: Pasient med blødning (C)</a:t>
            </a:r>
          </a:p>
          <a:p>
            <a:endParaRPr lang="nb-NO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nb-NO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nb-NO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b-NO" dirty="0" smtClean="0">
                <a:solidFill>
                  <a:srgbClr val="000000"/>
                </a:solidFill>
                <a:latin typeface="Calibri" panose="020F0502020204030204" pitchFamily="34" charset="0"/>
              </a:rPr>
              <a:t>Du trenger ikke lese videre bortover når du har funnet et symptom som passer med pasientens. </a:t>
            </a:r>
            <a:endParaRPr lang="nb-NO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853" y="6223994"/>
            <a:ext cx="1100291" cy="32151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03" y="3675963"/>
            <a:ext cx="7423392" cy="56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6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59" y="2131081"/>
            <a:ext cx="1590721" cy="1061620"/>
          </a:xfrm>
          <a:prstGeom prst="rect">
            <a:avLst/>
          </a:prstGeom>
        </p:spPr>
      </p:pic>
      <p:pic>
        <p:nvPicPr>
          <p:cNvPr id="15" name="Plassholder for innhold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87" y="2139595"/>
            <a:ext cx="1573638" cy="1048840"/>
          </a:xfr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60" y="3164028"/>
            <a:ext cx="1589728" cy="1060957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04" y="3164029"/>
            <a:ext cx="1590721" cy="1061619"/>
          </a:xfrm>
          <a:prstGeom prst="rect">
            <a:avLst/>
          </a:prstGeom>
        </p:spPr>
      </p:pic>
      <p:sp>
        <p:nvSpPr>
          <p:cNvPr id="20" name="TekstSylinder 19"/>
          <p:cNvSpPr txBox="1"/>
          <p:nvPr/>
        </p:nvSpPr>
        <p:spPr>
          <a:xfrm>
            <a:off x="2447684" y="185418"/>
            <a:ext cx="464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 smtClean="0">
                <a:solidFill>
                  <a:schemeClr val="accent1">
                    <a:lumMod val="50000"/>
                  </a:schemeClr>
                </a:solidFill>
              </a:rPr>
              <a:t>Akuttmedisinsk kjede</a:t>
            </a:r>
            <a:endParaRPr lang="nb-NO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3" name="Plassholder for innhold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535565"/>
              </p:ext>
            </p:extLst>
          </p:nvPr>
        </p:nvGraphicFramePr>
        <p:xfrm>
          <a:off x="2080718" y="1146473"/>
          <a:ext cx="5104771" cy="448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Bild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9182" y="6024711"/>
            <a:ext cx="1965636" cy="5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Fotnoter til klinisk </a:t>
            </a:r>
            <a:r>
              <a:rPr lang="nb-NO" b="1" dirty="0">
                <a:solidFill>
                  <a:srgbClr val="002060"/>
                </a:solidFill>
                <a:latin typeface="Calibri" panose="020F0502020204030204" pitchFamily="34" charset="0"/>
              </a:rPr>
              <a:t>prioritetsliste 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792551" y="1690689"/>
            <a:ext cx="6858000" cy="3182094"/>
          </a:xfrm>
        </p:spPr>
        <p:txBody>
          <a:bodyPr/>
          <a:lstStyle/>
          <a:p>
            <a:pPr marL="0" lvl="0" indent="0">
              <a:buNone/>
            </a:pPr>
            <a:r>
              <a:rPr lang="nb-N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Fotnotene gir mer informasjon om hvordan det enkelte symptomet skal vurderes. </a:t>
            </a:r>
            <a:endParaRPr lang="nb-NO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endParaRPr lang="nb-NO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sz="1800" dirty="0">
              <a:latin typeface="Calibri" panose="020F0502020204030204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28" y="2626973"/>
            <a:ext cx="4058216" cy="60730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422" y="3408109"/>
            <a:ext cx="4672664" cy="1464674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 bwMode="auto">
          <a:xfrm>
            <a:off x="2074332" y="2907696"/>
            <a:ext cx="810090" cy="2160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dirty="0">
              <a:latin typeface="Times" charset="0"/>
            </a:endParaRPr>
          </a:p>
        </p:txBody>
      </p:sp>
      <p:cxnSp>
        <p:nvCxnSpPr>
          <p:cNvPr id="11" name="Rett pilkobling 10"/>
          <p:cNvCxnSpPr>
            <a:endCxn id="14" idx="1"/>
          </p:cNvCxnSpPr>
          <p:nvPr/>
        </p:nvCxnSpPr>
        <p:spPr bwMode="auto">
          <a:xfrm>
            <a:off x="2461864" y="3123720"/>
            <a:ext cx="463791" cy="6273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853" y="6137936"/>
            <a:ext cx="1100291" cy="321514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 bwMode="auto">
          <a:xfrm>
            <a:off x="2874844" y="3727124"/>
            <a:ext cx="346958" cy="16362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dirty="0">
              <a:latin typeface="Times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792551" y="5092128"/>
            <a:ext cx="621541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Sjekk alltid fotnotene </a:t>
            </a:r>
            <a:r>
              <a:rPr lang="nb-NO" sz="2800" dirty="0">
                <a:solidFill>
                  <a:srgbClr val="000000"/>
                </a:solidFill>
                <a:latin typeface="Calibri" panose="020F0502020204030204" pitchFamily="34" charset="0"/>
              </a:rPr>
              <a:t>for hjelp til å finne </a:t>
            </a:r>
            <a:endParaRPr lang="nb-NO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b-NO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riktig </a:t>
            </a:r>
            <a:r>
              <a:rPr lang="nb-NO" sz="2800" dirty="0">
                <a:solidFill>
                  <a:srgbClr val="000000"/>
                </a:solidFill>
                <a:latin typeface="Calibri" panose="020F0502020204030204" pitchFamily="34" charset="0"/>
              </a:rPr>
              <a:t>hastegrad for </a:t>
            </a:r>
            <a:r>
              <a:rPr lang="nb-NO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symptomene.</a:t>
            </a:r>
            <a:endParaRPr lang="nb-NO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875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21427" y="817275"/>
            <a:ext cx="6914961" cy="794107"/>
          </a:xfrm>
        </p:spPr>
        <p:txBody>
          <a:bodyPr>
            <a:normAutofit/>
          </a:bodyPr>
          <a:lstStyle/>
          <a:p>
            <a:pPr algn="ctr"/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Grønn og blå hastegrad  </a:t>
            </a:r>
            <a:endParaRPr lang="nb-NO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420" y="6443309"/>
            <a:ext cx="1100291" cy="321514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74682592"/>
              </p:ext>
            </p:extLst>
          </p:nvPr>
        </p:nvGraphicFramePr>
        <p:xfrm>
          <a:off x="1037565" y="193175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Bild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308" y="3064650"/>
            <a:ext cx="1969179" cy="17070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5711" y="5182145"/>
            <a:ext cx="3200677" cy="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50" b="1" dirty="0">
                <a:solidFill>
                  <a:srgbClr val="002060"/>
                </a:solidFill>
                <a:latin typeface="Calibri" panose="020F0502020204030204" pitchFamily="34" charset="0"/>
              </a:rPr>
              <a:t>2. </a:t>
            </a:r>
            <a:r>
              <a:rPr lang="nb-NO" b="1" dirty="0">
                <a:solidFill>
                  <a:srgbClr val="002060"/>
                </a:solidFill>
                <a:latin typeface="Calibri" panose="020F0502020204030204" pitchFamily="34" charset="0"/>
              </a:rPr>
              <a:t>TEWS</a:t>
            </a:r>
            <a:r>
              <a:rPr lang="nb-NO" sz="405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nb-NO" sz="2700" b="1" dirty="0">
                <a:solidFill>
                  <a:srgbClr val="002060"/>
                </a:solidFill>
                <a:latin typeface="Calibri" panose="020F0502020204030204" pitchFamily="34" charset="0"/>
              </a:rPr>
              <a:t>Triage early warning score</a:t>
            </a:r>
            <a:endParaRPr lang="nb-NO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60967347"/>
              </p:ext>
            </p:extLst>
          </p:nvPr>
        </p:nvGraphicFramePr>
        <p:xfrm>
          <a:off x="1269542" y="2717192"/>
          <a:ext cx="6604907" cy="314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Bild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5837" y="1690689"/>
            <a:ext cx="1512319" cy="73269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1853" y="6309733"/>
            <a:ext cx="1100291" cy="32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kern="120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/>
              </a:rPr>
              <a:t>TEWS gir grunnlag for</a:t>
            </a:r>
            <a:endParaRPr lang="nb-NO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52984265"/>
              </p:ext>
            </p:extLst>
          </p:nvPr>
        </p:nvGraphicFramePr>
        <p:xfrm>
          <a:off x="686754" y="2058480"/>
          <a:ext cx="7690892" cy="378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Bild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1854" y="6205611"/>
            <a:ext cx="1100291" cy="32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5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Hastegrad TEWS-skår</a:t>
            </a:r>
            <a:endParaRPr lang="nb-NO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854" y="6193143"/>
            <a:ext cx="1100291" cy="321514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35873606"/>
              </p:ext>
            </p:extLst>
          </p:nvPr>
        </p:nvGraphicFramePr>
        <p:xfrm>
          <a:off x="1368724" y="2301669"/>
          <a:ext cx="6403676" cy="2667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20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85823"/>
          </a:xfrm>
        </p:spPr>
        <p:txBody>
          <a:bodyPr/>
          <a:lstStyle/>
          <a:p>
            <a:pPr algn="ctr"/>
            <a:r>
              <a:rPr lang="nb-NO" b="1" dirty="0">
                <a:solidFill>
                  <a:srgbClr val="002060"/>
                </a:solidFill>
                <a:latin typeface="Calibri" panose="020F0502020204030204" pitchFamily="34" charset="0"/>
              </a:rPr>
              <a:t>TEWS-tabellen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450949"/>
            <a:ext cx="7886700" cy="4726014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Voksne og barn </a:t>
            </a:r>
            <a:r>
              <a:rPr lang="nb-NO" u="sng" dirty="0" smtClean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 15 år</a:t>
            </a:r>
          </a:p>
          <a:p>
            <a:pPr marL="0" indent="0">
              <a:buNone/>
            </a:pP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800" dirty="0" smtClean="0"/>
              <a:t>*</a:t>
            </a:r>
            <a:r>
              <a:rPr lang="nb-NO" sz="1800" dirty="0"/>
              <a:t>kan forflytte seg ved å gå selv, gå med støtte, eller ved å gå med krykke/rullator</a:t>
            </a:r>
          </a:p>
          <a:p>
            <a:pPr marL="0" indent="0">
              <a:buNone/>
            </a:pPr>
            <a:endParaRPr lang="nb-NO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79408"/>
              </p:ext>
            </p:extLst>
          </p:nvPr>
        </p:nvGraphicFramePr>
        <p:xfrm>
          <a:off x="838830" y="2010170"/>
          <a:ext cx="7080931" cy="3317322"/>
        </p:xfrm>
        <a:graphic>
          <a:graphicData uri="http://schemas.openxmlformats.org/drawingml/2006/table">
            <a:tbl>
              <a:tblPr firstRow="1" firstCol="1" bandRow="1"/>
              <a:tblGrid>
                <a:gridCol w="840465">
                  <a:extLst>
                    <a:ext uri="{9D8B030D-6E8A-4147-A177-3AD203B41FA5}">
                      <a16:colId xmlns:a16="http://schemas.microsoft.com/office/drawing/2014/main" val="1238324991"/>
                    </a:ext>
                  </a:extLst>
                </a:gridCol>
                <a:gridCol w="871786">
                  <a:extLst>
                    <a:ext uri="{9D8B030D-6E8A-4147-A177-3AD203B41FA5}">
                      <a16:colId xmlns:a16="http://schemas.microsoft.com/office/drawing/2014/main" val="1093882587"/>
                    </a:ext>
                  </a:extLst>
                </a:gridCol>
                <a:gridCol w="871786">
                  <a:extLst>
                    <a:ext uri="{9D8B030D-6E8A-4147-A177-3AD203B41FA5}">
                      <a16:colId xmlns:a16="http://schemas.microsoft.com/office/drawing/2014/main" val="2420726610"/>
                    </a:ext>
                  </a:extLst>
                </a:gridCol>
                <a:gridCol w="871786">
                  <a:extLst>
                    <a:ext uri="{9D8B030D-6E8A-4147-A177-3AD203B41FA5}">
                      <a16:colId xmlns:a16="http://schemas.microsoft.com/office/drawing/2014/main" val="35284402"/>
                    </a:ext>
                  </a:extLst>
                </a:gridCol>
                <a:gridCol w="871786">
                  <a:extLst>
                    <a:ext uri="{9D8B030D-6E8A-4147-A177-3AD203B41FA5}">
                      <a16:colId xmlns:a16="http://schemas.microsoft.com/office/drawing/2014/main" val="2623840096"/>
                    </a:ext>
                  </a:extLst>
                </a:gridCol>
                <a:gridCol w="871786">
                  <a:extLst>
                    <a:ext uri="{9D8B030D-6E8A-4147-A177-3AD203B41FA5}">
                      <a16:colId xmlns:a16="http://schemas.microsoft.com/office/drawing/2014/main" val="2916466818"/>
                    </a:ext>
                  </a:extLst>
                </a:gridCol>
                <a:gridCol w="1009750">
                  <a:extLst>
                    <a:ext uri="{9D8B030D-6E8A-4147-A177-3AD203B41FA5}">
                      <a16:colId xmlns:a16="http://schemas.microsoft.com/office/drawing/2014/main" val="2327565176"/>
                    </a:ext>
                  </a:extLst>
                </a:gridCol>
                <a:gridCol w="871786">
                  <a:extLst>
                    <a:ext uri="{9D8B030D-6E8A-4147-A177-3AD203B41FA5}">
                      <a16:colId xmlns:a16="http://schemas.microsoft.com/office/drawing/2014/main" val="199959122"/>
                    </a:ext>
                  </a:extLst>
                </a:gridCol>
              </a:tblGrid>
              <a:tr h="438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TEWS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Voksne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953588"/>
                  </a:ext>
                </a:extLst>
              </a:tr>
              <a:tr h="29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Resp.frekv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b-N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 9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9-11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12-21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22 - 29   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≥ 30  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47515"/>
                  </a:ext>
                </a:extLst>
              </a:tr>
              <a:tr h="438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SpO</a:t>
                      </a:r>
                      <a:r>
                        <a:rPr lang="nb-NO" sz="1000" b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 90 %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med O</a:t>
                      </a:r>
                      <a:r>
                        <a:rPr lang="nb-NO" sz="1000" b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≥ 90 %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 O</a:t>
                      </a:r>
                      <a:r>
                        <a:rPr lang="nb-NO" sz="1000" b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 95 % uten O₂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≥ 95 %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uten O</a:t>
                      </a:r>
                      <a:r>
                        <a:rPr lang="nn-NO" sz="1000" b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981968"/>
                  </a:ext>
                </a:extLst>
              </a:tr>
              <a:tr h="29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Puls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 41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41 - 50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51 - 90 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91 - 110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111 - 129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≥ 130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968681"/>
                  </a:ext>
                </a:extLst>
              </a:tr>
              <a:tr h="29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Syst. BT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 71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71-80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81-100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101-199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 199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08239"/>
                  </a:ext>
                </a:extLst>
              </a:tr>
              <a:tr h="536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AVPU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Ny forvirring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A: Våken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V: Reagerer på tiltale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P: Reagerer på smerte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U: Reagerer ikke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999504"/>
                  </a:ext>
                </a:extLst>
              </a:tr>
              <a:tr h="438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Temp.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Kald eller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&lt; 36°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36°-38°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38,1°-39°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≥ 39,1°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324470"/>
                  </a:ext>
                </a:extLst>
              </a:tr>
              <a:tr h="29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Skade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Nei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224949"/>
                  </a:ext>
                </a:extLst>
              </a:tr>
              <a:tr h="29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Går selv?*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Nei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421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8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TEWS - målinger</a:t>
            </a:r>
            <a:endParaRPr lang="nb-NO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sz="half" idx="1"/>
          </p:nvPr>
        </p:nvSpPr>
        <p:spPr>
          <a:xfrm>
            <a:off x="732787" y="5862406"/>
            <a:ext cx="7401293" cy="6740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sz="1800" b="1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nb-NO" sz="8000" dirty="0">
                <a:latin typeface="Calibri" panose="020F0502020204030204" pitchFamily="34" charset="0"/>
              </a:rPr>
              <a:t>*</a:t>
            </a:r>
            <a:r>
              <a:rPr lang="nb-NO" sz="6400" b="1" dirty="0">
                <a:solidFill>
                  <a:srgbClr val="000000"/>
                </a:solidFill>
              </a:rPr>
              <a:t>NB! </a:t>
            </a:r>
            <a:r>
              <a:rPr lang="nb-NO" sz="6400" dirty="0">
                <a:solidFill>
                  <a:srgbClr val="000000"/>
                </a:solidFill>
              </a:rPr>
              <a:t>Alle pasienter som skårer utenfor normalområdet (</a:t>
            </a:r>
            <a:r>
              <a:rPr lang="nb-NO" sz="6400" b="1" dirty="0">
                <a:solidFill>
                  <a:srgbClr val="000000"/>
                </a:solidFill>
              </a:rPr>
              <a:t>A</a:t>
            </a:r>
            <a:r>
              <a:rPr lang="nb-NO" sz="6400" dirty="0">
                <a:solidFill>
                  <a:srgbClr val="000000"/>
                </a:solidFill>
              </a:rPr>
              <a:t>), skal også </a:t>
            </a:r>
            <a:r>
              <a:rPr lang="nb-NO" sz="6400" dirty="0" smtClean="0">
                <a:solidFill>
                  <a:srgbClr val="000000"/>
                </a:solidFill>
              </a:rPr>
              <a:t>vurderes med </a:t>
            </a:r>
            <a:r>
              <a:rPr lang="nb-NO" sz="6400" dirty="0">
                <a:solidFill>
                  <a:srgbClr val="000000"/>
                </a:solidFill>
              </a:rPr>
              <a:t>Glascow Coma Scale (GCS).</a:t>
            </a:r>
            <a:endParaRPr lang="nb-NO" sz="64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6000" b="1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nb-NO" sz="15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57210411"/>
              </p:ext>
            </p:extLst>
          </p:nvPr>
        </p:nvGraphicFramePr>
        <p:xfrm>
          <a:off x="732788" y="1551391"/>
          <a:ext cx="7401293" cy="4552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Bild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1854" y="6536486"/>
            <a:ext cx="1100291" cy="32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3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49" y="172528"/>
            <a:ext cx="7886700" cy="1108756"/>
          </a:xfrm>
        </p:spPr>
        <p:txBody>
          <a:bodyPr>
            <a:normAutofit fontScale="90000"/>
          </a:bodyPr>
          <a:lstStyle/>
          <a:p>
            <a:pPr algn="ctr"/>
            <a:r>
              <a:rPr lang="nb-NO" sz="4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Bevissthet </a:t>
            </a:r>
            <a:r>
              <a:rPr lang="nb-NO" sz="4900" b="1" dirty="0">
                <a:solidFill>
                  <a:srgbClr val="002060"/>
                </a:solidFill>
                <a:latin typeface="Calibri" panose="020F0502020204030204" pitchFamily="34" charset="0"/>
              </a:rPr>
              <a:t>måles med AVPU </a:t>
            </a:r>
            <a:r>
              <a:rPr lang="nb-NO" sz="4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nb-NO" sz="4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nb-NO" sz="27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(egen skala for barn under 15 år)</a:t>
            </a:r>
            <a:endParaRPr lang="nb-NO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853" y="6434682"/>
            <a:ext cx="1100291" cy="32151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79468253"/>
              </p:ext>
            </p:extLst>
          </p:nvPr>
        </p:nvGraphicFramePr>
        <p:xfrm>
          <a:off x="953217" y="1604513"/>
          <a:ext cx="7237562" cy="4830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980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68552" y="541895"/>
            <a:ext cx="5836444" cy="734615"/>
          </a:xfrm>
        </p:spPr>
        <p:txBody>
          <a:bodyPr>
            <a:normAutofit fontScale="90000"/>
          </a:bodyPr>
          <a:lstStyle/>
          <a:p>
            <a:pPr algn="ctr"/>
            <a:r>
              <a:rPr lang="nb-NO" sz="4900" b="1" dirty="0">
                <a:solidFill>
                  <a:srgbClr val="002060"/>
                </a:solidFill>
                <a:latin typeface="Calibri" panose="020F0502020204030204" pitchFamily="34" charset="0"/>
              </a:rPr>
              <a:t>Glascow Coma </a:t>
            </a:r>
            <a:r>
              <a:rPr lang="nb-NO" sz="4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Scale</a:t>
            </a:r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nb-NO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(egen skala for barn under 5 år)</a:t>
            </a:r>
            <a:endParaRPr lang="nb-NO" sz="2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629" y="6460561"/>
            <a:ext cx="1100291" cy="32151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46312819"/>
              </p:ext>
            </p:extLst>
          </p:nvPr>
        </p:nvGraphicFramePr>
        <p:xfrm>
          <a:off x="888764" y="1923068"/>
          <a:ext cx="6996022" cy="427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908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TEWS-tabeller for barn</a:t>
            </a:r>
            <a:endParaRPr lang="nb-NO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93659" y="1754814"/>
            <a:ext cx="5836444" cy="3672408"/>
          </a:xfrm>
        </p:spPr>
        <p:txBody>
          <a:bodyPr/>
          <a:lstStyle/>
          <a:p>
            <a:pPr marL="600075" lvl="2" indent="0">
              <a:buNone/>
            </a:pPr>
            <a:endParaRPr lang="nb-NO" b="1" dirty="0">
              <a:latin typeface="Calibri" panose="020F0502020204030204" pitchFamily="34" charset="0"/>
            </a:endParaRPr>
          </a:p>
          <a:p>
            <a:pPr marL="600075" lvl="2" indent="0">
              <a:buNone/>
            </a:pPr>
            <a:endParaRPr lang="nb-NO" b="1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44523711"/>
              </p:ext>
            </p:extLst>
          </p:nvPr>
        </p:nvGraphicFramePr>
        <p:xfrm>
          <a:off x="956230" y="1561852"/>
          <a:ext cx="7231536" cy="4415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Bild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853" y="6046494"/>
            <a:ext cx="1100291" cy="321514"/>
          </a:xfrm>
          <a:prstGeom prst="rect">
            <a:avLst/>
          </a:prstGeom>
        </p:spPr>
      </p:pic>
      <p:pic>
        <p:nvPicPr>
          <p:cNvPr id="6" name="Plassholder for innhold 3"/>
          <p:cNvPicPr/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293" y="6268867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8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Pasientsikkerhet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latin typeface="Calibri" panose="020F0502020204030204" pitchFamily="34" charset="0"/>
              </a:rPr>
              <a:t>Vern mot </a:t>
            </a:r>
            <a:r>
              <a:rPr lang="nb-NO" b="1" dirty="0" smtClean="0">
                <a:latin typeface="Calibri" panose="020F0502020204030204" pitchFamily="34" charset="0"/>
              </a:rPr>
              <a:t>unødig skade </a:t>
            </a:r>
            <a:r>
              <a:rPr lang="nb-NO" dirty="0" smtClean="0">
                <a:latin typeface="Calibri" panose="020F0502020204030204" pitchFamily="34" charset="0"/>
              </a:rPr>
              <a:t>som følge av helsetjenestens </a:t>
            </a:r>
            <a:r>
              <a:rPr lang="nb-NO" b="1" dirty="0" smtClean="0">
                <a:latin typeface="Calibri" panose="020F0502020204030204" pitchFamily="34" charset="0"/>
              </a:rPr>
              <a:t>ytelser eller mangel på ytelser </a:t>
            </a:r>
            <a:r>
              <a:rPr lang="nb-NO" dirty="0" smtClean="0">
                <a:latin typeface="Calibri" panose="020F0502020204030204" pitchFamily="34" charset="0"/>
              </a:rPr>
              <a:t>(Kunnskapssenteret for helsetjenesten).</a:t>
            </a:r>
          </a:p>
          <a:p>
            <a:endParaRPr lang="nb-NO" dirty="0">
              <a:latin typeface="Calibri" panose="020F0502020204030204" pitchFamily="34" charset="0"/>
            </a:endParaRPr>
          </a:p>
          <a:p>
            <a:r>
              <a:rPr lang="nb-NO" dirty="0" smtClean="0">
                <a:latin typeface="Calibri" panose="020F0502020204030204" pitchFamily="34" charset="0"/>
              </a:rPr>
              <a:t>WHO: det er 1:300 sjanse for å bli skadet mens en mottar helsehjelp. </a:t>
            </a:r>
            <a:r>
              <a:rPr lang="nb-NO" sz="1800" dirty="0">
                <a:latin typeface="Calibri" panose="020F0502020204030204" pitchFamily="34" charset="0"/>
              </a:rPr>
              <a:t>(Til sammenligning er det 1:1 000 000 sjanse for å bli skadet under en flyreise.)  </a:t>
            </a:r>
            <a:r>
              <a:rPr lang="nb-NO" sz="1050" dirty="0" smtClean="0">
                <a:latin typeface="Calibri" panose="020F0502020204030204" pitchFamily="34" charset="0"/>
              </a:rPr>
              <a:t> </a:t>
            </a:r>
            <a:r>
              <a:rPr lang="nb-NO" sz="1050" dirty="0">
                <a:latin typeface="Calibri" panose="020F0502020204030204" pitchFamily="34" charset="0"/>
              </a:rPr>
              <a:t>(</a:t>
            </a:r>
            <a:r>
              <a:rPr lang="nb-NO" sz="1050" dirty="0">
                <a:hlinkClick r:id="rId3"/>
              </a:rPr>
              <a:t>https://www.who.int/news-room/facts-in-pictures/detail/patient-safety</a:t>
            </a:r>
            <a:r>
              <a:rPr lang="nb-NO" sz="1050" dirty="0">
                <a:latin typeface="Calibri" panose="020F0502020204030204" pitchFamily="34" charset="0"/>
              </a:rPr>
              <a:t>)</a:t>
            </a:r>
          </a:p>
          <a:p>
            <a:endParaRPr lang="nb-NO" dirty="0">
              <a:latin typeface="Calibri" panose="020F050202020403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182" y="6024711"/>
            <a:ext cx="1965636" cy="5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4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4335" y="365126"/>
            <a:ext cx="8222298" cy="1325563"/>
          </a:xfrm>
        </p:spPr>
        <p:txBody>
          <a:bodyPr>
            <a:normAutofit/>
          </a:bodyPr>
          <a:lstStyle/>
          <a:p>
            <a:pPr algn="ctr"/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Barn: </a:t>
            </a:r>
            <a:b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Måling </a:t>
            </a:r>
            <a:r>
              <a:rPr lang="nb-NO" b="1" dirty="0">
                <a:solidFill>
                  <a:srgbClr val="002060"/>
                </a:solidFill>
                <a:latin typeface="Calibri" panose="020F0502020204030204" pitchFamily="34" charset="0"/>
              </a:rPr>
              <a:t>av vitale </a:t>
            </a:r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parametere</a:t>
            </a:r>
            <a:endParaRPr lang="nb-NO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50207" y="2132856"/>
            <a:ext cx="5836444" cy="3200400"/>
          </a:xfrm>
        </p:spPr>
        <p:txBody>
          <a:bodyPr/>
          <a:lstStyle/>
          <a:p>
            <a:pPr marL="0" indent="0">
              <a:buNone/>
            </a:pPr>
            <a:endParaRPr lang="nb-NO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1377386"/>
              </p:ext>
            </p:extLst>
          </p:nvPr>
        </p:nvGraphicFramePr>
        <p:xfrm>
          <a:off x="340223" y="1796361"/>
          <a:ext cx="8456410" cy="4086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Bild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8283" y="6201211"/>
            <a:ext cx="1100291" cy="321514"/>
          </a:xfrm>
          <a:prstGeom prst="rect">
            <a:avLst/>
          </a:prstGeom>
        </p:spPr>
      </p:pic>
      <p:pic>
        <p:nvPicPr>
          <p:cNvPr id="7" name="Plassholder for innhold 3"/>
          <p:cNvPicPr/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33" y="626131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000" b="1" dirty="0">
                <a:solidFill>
                  <a:srgbClr val="002060"/>
                </a:solidFill>
                <a:latin typeface="Calibri" panose="020F0502020204030204" pitchFamily="34" charset="0"/>
              </a:rPr>
              <a:t>Måling av kapillærfyllingstid </a:t>
            </a:r>
            <a:r>
              <a:rPr lang="nb-NO" sz="3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nb-NO" sz="3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nb-NO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(barn </a:t>
            </a:r>
            <a:r>
              <a:rPr lang="nb-NO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fra 0-12 år)</a:t>
            </a:r>
            <a:endParaRPr lang="nb-NO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748557" y="2144230"/>
            <a:ext cx="4105342" cy="3496822"/>
          </a:xfrm>
        </p:spPr>
        <p:txBody>
          <a:bodyPr>
            <a:normAutofit lnSpcReduction="10000"/>
          </a:bodyPr>
          <a:lstStyle/>
          <a:p>
            <a:pPr lvl="1"/>
            <a:r>
              <a:rPr lang="nb-NO" sz="2100" dirty="0">
                <a:solidFill>
                  <a:srgbClr val="000000"/>
                </a:solidFill>
                <a:latin typeface="Calibri" panose="020F0502020204030204" pitchFamily="34" charset="0"/>
              </a:rPr>
              <a:t>Trykk med en finger over brystbenet på barnet til huden blir hvit, ca. </a:t>
            </a:r>
            <a:r>
              <a:rPr lang="nb-NO" sz="2100" smtClean="0">
                <a:solidFill>
                  <a:srgbClr val="000000"/>
                </a:solidFill>
                <a:latin typeface="Calibri" panose="020F0502020204030204" pitchFamily="34" charset="0"/>
              </a:rPr>
              <a:t>3 </a:t>
            </a:r>
            <a:r>
              <a:rPr lang="nb-NO" sz="2100" dirty="0">
                <a:solidFill>
                  <a:srgbClr val="000000"/>
                </a:solidFill>
                <a:latin typeface="Calibri" panose="020F0502020204030204" pitchFamily="34" charset="0"/>
              </a:rPr>
              <a:t>sekunder. (Fig.1)</a:t>
            </a:r>
          </a:p>
          <a:p>
            <a:pPr lvl="1"/>
            <a:endParaRPr lang="nb-NO" sz="2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nb-NO" sz="2100" dirty="0">
                <a:solidFill>
                  <a:srgbClr val="000000"/>
                </a:solidFill>
                <a:latin typeface="Calibri" panose="020F0502020204030204" pitchFamily="34" charset="0"/>
              </a:rPr>
              <a:t>Slipp trykket og mål tiden det tar før huden blir rosa igjen. (Fig. 2)</a:t>
            </a:r>
          </a:p>
          <a:p>
            <a:pPr lvl="1"/>
            <a:endParaRPr lang="nb-NO" sz="2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nb-NO" sz="2100" dirty="0">
                <a:solidFill>
                  <a:srgbClr val="000000"/>
                </a:solidFill>
                <a:latin typeface="Calibri" panose="020F0502020204030204" pitchFamily="34" charset="0"/>
              </a:rPr>
              <a:t>Kapillærfyllingstid angis i sekunder</a:t>
            </a:r>
            <a:r>
              <a:rPr lang="nb-NO" sz="15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342900" lvl="1" indent="0">
              <a:buNone/>
            </a:pPr>
            <a:endParaRPr lang="nb-NO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1" indent="0">
              <a:buNone/>
            </a:pPr>
            <a:endParaRPr lang="nb-NO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00038" lvl="1" indent="0">
              <a:buNone/>
            </a:pPr>
            <a:endParaRPr lang="nb-NO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29" y="2125266"/>
            <a:ext cx="2241522" cy="147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84" y="3862967"/>
            <a:ext cx="2228667" cy="147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855" y="5641052"/>
            <a:ext cx="1100291" cy="321514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5122146" y="2125266"/>
            <a:ext cx="5236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b="1" dirty="0"/>
              <a:t>Fig.1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5109291" y="3862967"/>
            <a:ext cx="5236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b="1" dirty="0"/>
              <a:t>Fig.2</a:t>
            </a:r>
          </a:p>
        </p:txBody>
      </p:sp>
      <p:pic>
        <p:nvPicPr>
          <p:cNvPr id="9" name="Plassholder for innhold 3"/>
          <p:cNvPicPr/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299095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0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120770"/>
            <a:ext cx="7886700" cy="899981"/>
          </a:xfrm>
        </p:spPr>
        <p:txBody>
          <a:bodyPr>
            <a:normAutofit/>
          </a:bodyPr>
          <a:lstStyle/>
          <a:p>
            <a:pPr algn="ctr"/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AVPU </a:t>
            </a:r>
            <a:r>
              <a:rPr lang="nb-NO" b="1" dirty="0">
                <a:solidFill>
                  <a:srgbClr val="002060"/>
                </a:solidFill>
                <a:latin typeface="Calibri" panose="020F0502020204030204" pitchFamily="34" charset="0"/>
              </a:rPr>
              <a:t>for barn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853" y="6431243"/>
            <a:ext cx="1100291" cy="32151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303959"/>
              </p:ext>
            </p:extLst>
          </p:nvPr>
        </p:nvGraphicFramePr>
        <p:xfrm>
          <a:off x="953217" y="1342265"/>
          <a:ext cx="7237562" cy="5088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lassholder for innhold 3"/>
          <p:cNvPicPr/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371757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54931" y="360740"/>
            <a:ext cx="7055491" cy="1174762"/>
          </a:xfrm>
        </p:spPr>
        <p:txBody>
          <a:bodyPr>
            <a:normAutofit fontScale="90000"/>
          </a:bodyPr>
          <a:lstStyle/>
          <a:p>
            <a:pPr algn="ctr"/>
            <a:r>
              <a:rPr lang="nb-NO" sz="4900" b="1" dirty="0">
                <a:solidFill>
                  <a:srgbClr val="002060"/>
                </a:solidFill>
                <a:latin typeface="Calibri" panose="020F0502020204030204" pitchFamily="34" charset="0"/>
              </a:rPr>
              <a:t>Glascow Coma </a:t>
            </a:r>
            <a:r>
              <a:rPr lang="nb-NO" sz="4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Scale for barn under 5 år</a:t>
            </a:r>
            <a:endParaRPr lang="nb-NO" sz="27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853" y="6201769"/>
            <a:ext cx="1100291" cy="32151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262395"/>
              </p:ext>
            </p:extLst>
          </p:nvPr>
        </p:nvGraphicFramePr>
        <p:xfrm>
          <a:off x="974785" y="1647646"/>
          <a:ext cx="7306816" cy="455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lassholder for innhold 3"/>
          <p:cNvPicPr/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105" y="6362526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53778" y="599087"/>
            <a:ext cx="5836444" cy="734615"/>
          </a:xfrm>
        </p:spPr>
        <p:txBody>
          <a:bodyPr/>
          <a:lstStyle/>
          <a:p>
            <a:pPr algn="ctr"/>
            <a:r>
              <a:rPr lang="nb-NO" b="1" dirty="0">
                <a:solidFill>
                  <a:srgbClr val="002060"/>
                </a:solidFill>
                <a:latin typeface="Calibri" panose="020F0502020204030204" pitchFamily="34" charset="0"/>
              </a:rPr>
              <a:t>Beregning av </a:t>
            </a:r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TEWS</a:t>
            </a:r>
            <a:endParaRPr lang="nb-NO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1872" y="1680599"/>
            <a:ext cx="7375583" cy="4726081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000000"/>
                </a:solidFill>
                <a:latin typeface="Calibri" panose="020F0502020204030204" pitchFamily="34" charset="0"/>
              </a:rPr>
              <a:t>Gi poeng for hvert parameter i TEWS-tabellen.</a:t>
            </a:r>
          </a:p>
          <a:p>
            <a:r>
              <a:rPr lang="nb-NO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Legg sammen poengene for hvert parameter.</a:t>
            </a:r>
          </a:p>
          <a:p>
            <a:pPr marL="300038" lvl="1" indent="0">
              <a:buNone/>
            </a:pPr>
            <a:endParaRPr lang="nb-NO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00038" lvl="1" indent="0">
              <a:buNone/>
            </a:pPr>
            <a:r>
              <a:rPr lang="nb-NO" sz="1600" dirty="0" smtClean="0">
                <a:solidFill>
                  <a:schemeClr val="accent1">
                    <a:lumMod val="50000"/>
                  </a:schemeClr>
                </a:solidFill>
              </a:rPr>
              <a:t>Voksne </a:t>
            </a:r>
            <a:r>
              <a:rPr lang="nb-NO" sz="1600" dirty="0">
                <a:solidFill>
                  <a:schemeClr val="accent1">
                    <a:lumMod val="50000"/>
                  </a:schemeClr>
                </a:solidFill>
              </a:rPr>
              <a:t>og barn </a:t>
            </a:r>
            <a:r>
              <a:rPr lang="nb-NO" sz="1600" u="sng" dirty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nb-NO" sz="1600" dirty="0">
                <a:solidFill>
                  <a:schemeClr val="accent1">
                    <a:lumMod val="50000"/>
                  </a:schemeClr>
                </a:solidFill>
              </a:rPr>
              <a:t> 15 </a:t>
            </a:r>
            <a:r>
              <a:rPr lang="nb-NO" sz="1600" dirty="0" smtClean="0">
                <a:solidFill>
                  <a:schemeClr val="accent1">
                    <a:lumMod val="50000"/>
                  </a:schemeClr>
                </a:solidFill>
              </a:rPr>
              <a:t>år</a:t>
            </a:r>
            <a:endParaRPr lang="nb-NO" sz="1400" dirty="0" smtClean="0"/>
          </a:p>
          <a:p>
            <a:pPr marL="300038" lvl="1" indent="0">
              <a:buNone/>
            </a:pPr>
            <a:endParaRPr lang="nb-NO" sz="1400" dirty="0"/>
          </a:p>
          <a:p>
            <a:pPr marL="300038" lvl="1" indent="0">
              <a:buNone/>
            </a:pPr>
            <a:endParaRPr lang="nb-NO" sz="1400" dirty="0" smtClean="0"/>
          </a:p>
          <a:p>
            <a:pPr marL="300038" lvl="1" indent="0">
              <a:buNone/>
            </a:pPr>
            <a:endParaRPr lang="nb-NO" sz="1400" dirty="0"/>
          </a:p>
          <a:p>
            <a:pPr marL="300038" lvl="1" indent="0">
              <a:buNone/>
            </a:pPr>
            <a:endParaRPr lang="nb-NO" sz="1400" dirty="0" smtClean="0"/>
          </a:p>
          <a:p>
            <a:pPr marL="300038" lvl="1" indent="0">
              <a:buNone/>
            </a:pPr>
            <a:endParaRPr lang="nb-NO" sz="1400" dirty="0"/>
          </a:p>
          <a:p>
            <a:pPr marL="300038" lvl="1" indent="0">
              <a:buNone/>
            </a:pPr>
            <a:endParaRPr lang="nb-NO" sz="1400" dirty="0" smtClean="0"/>
          </a:p>
          <a:p>
            <a:pPr marL="300038" lvl="1" indent="0">
              <a:buNone/>
            </a:pPr>
            <a:endParaRPr lang="nb-NO" sz="1400" dirty="0"/>
          </a:p>
          <a:p>
            <a:pPr marL="300038" lvl="1" indent="0">
              <a:buNone/>
            </a:pPr>
            <a:endParaRPr lang="nb-NO" sz="1400" dirty="0" smtClean="0"/>
          </a:p>
          <a:p>
            <a:pPr marL="300038" lvl="1" indent="0">
              <a:buNone/>
            </a:pPr>
            <a:endParaRPr lang="nb-NO" sz="1400" dirty="0"/>
          </a:p>
          <a:p>
            <a:pPr marL="300038" lvl="1" indent="0">
              <a:buNone/>
            </a:pPr>
            <a:endParaRPr lang="nb-NO" sz="1400" dirty="0" smtClean="0"/>
          </a:p>
          <a:p>
            <a:pPr marL="300038" lvl="1" indent="0">
              <a:buNone/>
            </a:pPr>
            <a:endParaRPr lang="nb-NO" sz="1400" dirty="0"/>
          </a:p>
          <a:p>
            <a:pPr marL="300038" lvl="1" indent="0">
              <a:buNone/>
            </a:pPr>
            <a:r>
              <a:rPr lang="nb-NO" sz="1400" dirty="0" smtClean="0"/>
              <a:t>*</a:t>
            </a:r>
            <a:r>
              <a:rPr lang="nb-NO" sz="1400" dirty="0"/>
              <a:t>kan forflytte seg ved å gå selv, gå med støtte, eller ved å gå med krykke/rullator</a:t>
            </a:r>
          </a:p>
          <a:p>
            <a:pPr marL="300038" lvl="1" indent="0">
              <a:buNone/>
            </a:pPr>
            <a:endParaRPr lang="nb-NO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00038" lvl="1" indent="0">
              <a:buNone/>
            </a:pPr>
            <a:endParaRPr lang="nb-NO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00038" lvl="1" indent="0">
              <a:buNone/>
            </a:pPr>
            <a:endParaRPr lang="nb-NO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00038" lvl="1" indent="0">
              <a:buNone/>
            </a:pPr>
            <a:endParaRPr lang="nb-NO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00038" lvl="1" indent="0">
              <a:buNone/>
            </a:pPr>
            <a:endParaRPr lang="nb-NO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00038" lvl="1" indent="0">
              <a:buNone/>
            </a:pPr>
            <a:endParaRPr lang="nb-NO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00038" lvl="1" indent="0">
              <a:buNone/>
            </a:pPr>
            <a:endParaRPr lang="nb-NO" sz="15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170" y="6245923"/>
            <a:ext cx="1100291" cy="321514"/>
          </a:xfrm>
          <a:prstGeom prst="rect">
            <a:avLst/>
          </a:prstGeom>
        </p:spPr>
      </p:pic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241915"/>
              </p:ext>
            </p:extLst>
          </p:nvPr>
        </p:nvGraphicFramePr>
        <p:xfrm>
          <a:off x="1015608" y="3234745"/>
          <a:ext cx="6029325" cy="2664281"/>
        </p:xfrm>
        <a:graphic>
          <a:graphicData uri="http://schemas.openxmlformats.org/drawingml/2006/table">
            <a:tbl>
              <a:tblPr firstRow="1" firstCol="1" bandRow="1"/>
              <a:tblGrid>
                <a:gridCol w="715645">
                  <a:extLst>
                    <a:ext uri="{9D8B030D-6E8A-4147-A177-3AD203B41FA5}">
                      <a16:colId xmlns:a16="http://schemas.microsoft.com/office/drawing/2014/main" val="1447307867"/>
                    </a:ext>
                  </a:extLst>
                </a:gridCol>
                <a:gridCol w="742315">
                  <a:extLst>
                    <a:ext uri="{9D8B030D-6E8A-4147-A177-3AD203B41FA5}">
                      <a16:colId xmlns:a16="http://schemas.microsoft.com/office/drawing/2014/main" val="4292782736"/>
                    </a:ext>
                  </a:extLst>
                </a:gridCol>
                <a:gridCol w="742315">
                  <a:extLst>
                    <a:ext uri="{9D8B030D-6E8A-4147-A177-3AD203B41FA5}">
                      <a16:colId xmlns:a16="http://schemas.microsoft.com/office/drawing/2014/main" val="2633988794"/>
                    </a:ext>
                  </a:extLst>
                </a:gridCol>
                <a:gridCol w="742315">
                  <a:extLst>
                    <a:ext uri="{9D8B030D-6E8A-4147-A177-3AD203B41FA5}">
                      <a16:colId xmlns:a16="http://schemas.microsoft.com/office/drawing/2014/main" val="2176205746"/>
                    </a:ext>
                  </a:extLst>
                </a:gridCol>
                <a:gridCol w="742315">
                  <a:extLst>
                    <a:ext uri="{9D8B030D-6E8A-4147-A177-3AD203B41FA5}">
                      <a16:colId xmlns:a16="http://schemas.microsoft.com/office/drawing/2014/main" val="502731291"/>
                    </a:ext>
                  </a:extLst>
                </a:gridCol>
                <a:gridCol w="742315">
                  <a:extLst>
                    <a:ext uri="{9D8B030D-6E8A-4147-A177-3AD203B41FA5}">
                      <a16:colId xmlns:a16="http://schemas.microsoft.com/office/drawing/2014/main" val="3032252190"/>
                    </a:ext>
                  </a:extLst>
                </a:gridCol>
                <a:gridCol w="859790">
                  <a:extLst>
                    <a:ext uri="{9D8B030D-6E8A-4147-A177-3AD203B41FA5}">
                      <a16:colId xmlns:a16="http://schemas.microsoft.com/office/drawing/2014/main" val="2765321463"/>
                    </a:ext>
                  </a:extLst>
                </a:gridCol>
                <a:gridCol w="742315">
                  <a:extLst>
                    <a:ext uri="{9D8B030D-6E8A-4147-A177-3AD203B41FA5}">
                      <a16:colId xmlns:a16="http://schemas.microsoft.com/office/drawing/2014/main" val="2223387525"/>
                    </a:ext>
                  </a:extLst>
                </a:gridCol>
              </a:tblGrid>
              <a:tr h="362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TEWS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Voksne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373103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Resp.frekv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b-N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 9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9-11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12-21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22 - 29   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≥ 30  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958627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SpO</a:t>
                      </a:r>
                      <a:r>
                        <a:rPr lang="nb-NO" sz="1000" b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 90 %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med O</a:t>
                      </a:r>
                      <a:r>
                        <a:rPr lang="nb-NO" sz="1000" b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≥ 90 %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 O</a:t>
                      </a:r>
                      <a:r>
                        <a:rPr lang="nb-NO" sz="1000" b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 95 % uten O₂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≥ 95 %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uten O</a:t>
                      </a:r>
                      <a:r>
                        <a:rPr lang="nn-NO" sz="1000" b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743947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Puls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 41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41 - 50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51 - 90 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91 - 110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111 - 129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≥ 130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307112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Syst. BT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 71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71-80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81-100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101-199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 199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40547"/>
                  </a:ext>
                </a:extLst>
              </a:tr>
              <a:tr h="42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AVPU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Ny forvirring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A: Våken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V: Reagerer på tiltale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P: Reagerer på smerte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U: Reagerer ikke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40945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Temp.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Kald eller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&lt; 36°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36°-38°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38,1°-39°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≥ 39,1°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380230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Skade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Nei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576525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Går </a:t>
                      </a:r>
                      <a:r>
                        <a:rPr lang="nn-NO" sz="1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selv</a:t>
                      </a:r>
                      <a:r>
                        <a:rPr lang="nn-NO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?*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Nei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365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65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08807" y="666796"/>
            <a:ext cx="5836444" cy="734615"/>
          </a:xfrm>
        </p:spPr>
        <p:txBody>
          <a:bodyPr>
            <a:noAutofit/>
          </a:bodyPr>
          <a:lstStyle/>
          <a:p>
            <a:pPr algn="ctr"/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Eksempel </a:t>
            </a:r>
            <a:r>
              <a:rPr lang="nb-NO" b="1" dirty="0">
                <a:solidFill>
                  <a:srgbClr val="002060"/>
                </a:solidFill>
                <a:latin typeface="Calibri" panose="020F0502020204030204" pitchFamily="34" charset="0"/>
              </a:rPr>
              <a:t>b</a:t>
            </a:r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eregning </a:t>
            </a:r>
            <a:r>
              <a:rPr lang="nb-NO" b="1" dirty="0">
                <a:solidFill>
                  <a:srgbClr val="002060"/>
                </a:solidFill>
                <a:latin typeface="Calibri" panose="020F0502020204030204" pitchFamily="34" charset="0"/>
              </a:rPr>
              <a:t>av </a:t>
            </a:r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TEWS </a:t>
            </a:r>
            <a:endParaRPr lang="nb-NO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176" y="3298279"/>
            <a:ext cx="5890075" cy="2853640"/>
          </a:xfrm>
          <a:prstGeom prst="rect">
            <a:avLst/>
          </a:prstGeom>
        </p:spPr>
      </p:pic>
      <p:sp>
        <p:nvSpPr>
          <p:cNvPr id="4" name="Avrundet rektangel 3"/>
          <p:cNvSpPr/>
          <p:nvPr/>
        </p:nvSpPr>
        <p:spPr bwMode="auto">
          <a:xfrm>
            <a:off x="1455177" y="2060007"/>
            <a:ext cx="5890074" cy="9678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300038" lvl="1"/>
            <a:r>
              <a:rPr lang="nb-NO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Eksempel: 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Voksen pasient med respirasjonsfrekvens 22,</a:t>
            </a:r>
            <a:r>
              <a:rPr lang="nb-NO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puls 95, systolisk BT 100, SpO2 97%, </a:t>
            </a:r>
            <a:r>
              <a:rPr lang="nb-NO" dirty="0" smtClean="0">
                <a:solidFill>
                  <a:srgbClr val="000000"/>
                </a:solidFill>
                <a:latin typeface="Calibri" panose="020F0502020204030204" pitchFamily="34" charset="0"/>
              </a:rPr>
              <a:t>våken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, temp 37,5, ingen skade, går </a:t>
            </a:r>
            <a:r>
              <a:rPr lang="nb-NO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selv.</a:t>
            </a:r>
            <a:endParaRPr lang="nb-NO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602" y="6296659"/>
            <a:ext cx="1100291" cy="32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755" y="3409407"/>
            <a:ext cx="5724636" cy="2773488"/>
          </a:xfrm>
          <a:prstGeom prst="rect">
            <a:avLst/>
          </a:prstGeom>
        </p:spPr>
      </p:pic>
      <p:sp>
        <p:nvSpPr>
          <p:cNvPr id="4" name="Avrundet rektangel 3"/>
          <p:cNvSpPr/>
          <p:nvPr/>
        </p:nvSpPr>
        <p:spPr bwMode="auto">
          <a:xfrm>
            <a:off x="1720754" y="2159314"/>
            <a:ext cx="5646203" cy="768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300038" lvl="1"/>
            <a:r>
              <a:rPr lang="nb-NO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Eksempel: </a:t>
            </a:r>
            <a:r>
              <a:rPr lang="nb-NO" sz="1500" dirty="0">
                <a:solidFill>
                  <a:srgbClr val="000000"/>
                </a:solidFill>
                <a:latin typeface="Calibri" panose="020F0502020204030204" pitchFamily="34" charset="0"/>
              </a:rPr>
              <a:t>Voksen pasient med </a:t>
            </a:r>
            <a:r>
              <a:rPr lang="nb-NO" sz="1350" dirty="0">
                <a:solidFill>
                  <a:srgbClr val="000000"/>
                </a:solidFill>
                <a:latin typeface="Calibri" panose="020F0502020204030204" pitchFamily="34" charset="0"/>
              </a:rPr>
              <a:t>respirasjonsfrekvens 22,</a:t>
            </a:r>
            <a:r>
              <a:rPr lang="nb-NO" sz="135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sz="1350" dirty="0">
                <a:solidFill>
                  <a:srgbClr val="000000"/>
                </a:solidFill>
                <a:latin typeface="Calibri" panose="020F0502020204030204" pitchFamily="34" charset="0"/>
              </a:rPr>
              <a:t>puls 95, systolisk BT 100, </a:t>
            </a:r>
            <a:r>
              <a:rPr lang="nb-NO" sz="13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SpO2 97%, våken</a:t>
            </a:r>
            <a:r>
              <a:rPr lang="nb-NO" sz="1350" dirty="0">
                <a:solidFill>
                  <a:srgbClr val="000000"/>
                </a:solidFill>
                <a:latin typeface="Calibri" panose="020F0502020204030204" pitchFamily="34" charset="0"/>
              </a:rPr>
              <a:t>, temp 37,5, ingen skade, går </a:t>
            </a:r>
            <a:r>
              <a:rPr lang="nb-NO" sz="13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selv. </a:t>
            </a:r>
            <a:endParaRPr lang="nb-NO" sz="135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Avrundet rektangel 6"/>
          <p:cNvSpPr/>
          <p:nvPr/>
        </p:nvSpPr>
        <p:spPr bwMode="auto">
          <a:xfrm>
            <a:off x="5900683" y="3889371"/>
            <a:ext cx="685800" cy="217972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dirty="0">
              <a:latin typeface="Times" charset="0"/>
            </a:endParaRPr>
          </a:p>
        </p:txBody>
      </p:sp>
      <p:sp>
        <p:nvSpPr>
          <p:cNvPr id="9" name="Avrundet rektangel 8"/>
          <p:cNvSpPr/>
          <p:nvPr/>
        </p:nvSpPr>
        <p:spPr bwMode="auto">
          <a:xfrm>
            <a:off x="5214883" y="4405070"/>
            <a:ext cx="685800" cy="217972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dirty="0">
              <a:latin typeface="Times" charset="0"/>
            </a:endParaRPr>
          </a:p>
        </p:txBody>
      </p:sp>
      <p:sp>
        <p:nvSpPr>
          <p:cNvPr id="10" name="Avrundet rektangel 9"/>
          <p:cNvSpPr/>
          <p:nvPr/>
        </p:nvSpPr>
        <p:spPr bwMode="auto">
          <a:xfrm>
            <a:off x="4485874" y="5316478"/>
            <a:ext cx="685800" cy="217972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dirty="0">
              <a:latin typeface="Times" charset="0"/>
            </a:endParaRPr>
          </a:p>
        </p:txBody>
      </p:sp>
      <p:sp>
        <p:nvSpPr>
          <p:cNvPr id="11" name="Avrundet rektangel 10"/>
          <p:cNvSpPr/>
          <p:nvPr/>
        </p:nvSpPr>
        <p:spPr bwMode="auto">
          <a:xfrm>
            <a:off x="3800074" y="4623042"/>
            <a:ext cx="685800" cy="217972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dirty="0">
              <a:latin typeface="Times" charset="0"/>
            </a:endParaRPr>
          </a:p>
        </p:txBody>
      </p:sp>
      <p:sp>
        <p:nvSpPr>
          <p:cNvPr id="12" name="Avrundet rektangel 11"/>
          <p:cNvSpPr/>
          <p:nvPr/>
        </p:nvSpPr>
        <p:spPr bwMode="auto">
          <a:xfrm>
            <a:off x="4485874" y="4107343"/>
            <a:ext cx="685800" cy="314231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dirty="0">
              <a:latin typeface="Times" charset="0"/>
            </a:endParaRPr>
          </a:p>
        </p:txBody>
      </p:sp>
      <p:sp>
        <p:nvSpPr>
          <p:cNvPr id="13" name="Avrundet rektangel 12"/>
          <p:cNvSpPr/>
          <p:nvPr/>
        </p:nvSpPr>
        <p:spPr bwMode="auto">
          <a:xfrm>
            <a:off x="4485874" y="5589211"/>
            <a:ext cx="685800" cy="163966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dirty="0">
              <a:latin typeface="Times" charset="0"/>
            </a:endParaRPr>
          </a:p>
        </p:txBody>
      </p:sp>
      <p:sp>
        <p:nvSpPr>
          <p:cNvPr id="14" name="Avrundet rektangel 13"/>
          <p:cNvSpPr/>
          <p:nvPr/>
        </p:nvSpPr>
        <p:spPr bwMode="auto">
          <a:xfrm>
            <a:off x="4485874" y="5802085"/>
            <a:ext cx="685800" cy="179342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dirty="0">
              <a:latin typeface="Times" charset="0"/>
            </a:endParaRPr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928" y="6227755"/>
            <a:ext cx="1100291" cy="321514"/>
          </a:xfrm>
          <a:prstGeom prst="rect">
            <a:avLst/>
          </a:prstGeom>
        </p:spPr>
      </p:pic>
      <p:sp>
        <p:nvSpPr>
          <p:cNvPr id="16" name="Tittel 1"/>
          <p:cNvSpPr txBox="1">
            <a:spLocks/>
          </p:cNvSpPr>
          <p:nvPr/>
        </p:nvSpPr>
        <p:spPr>
          <a:xfrm>
            <a:off x="1035312" y="666796"/>
            <a:ext cx="7148945" cy="1227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Eksempel beregning av TEWS </a:t>
            </a:r>
            <a:endParaRPr lang="nb-NO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7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865017"/>
            <a:ext cx="7073375" cy="734615"/>
          </a:xfrm>
        </p:spPr>
        <p:txBody>
          <a:bodyPr>
            <a:noAutofit/>
          </a:bodyPr>
          <a:lstStyle/>
          <a:p>
            <a:pPr algn="ctr"/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Eksempel beregning </a:t>
            </a:r>
            <a:r>
              <a:rPr lang="nb-NO" b="1" dirty="0">
                <a:solidFill>
                  <a:srgbClr val="002060"/>
                </a:solidFill>
                <a:latin typeface="Calibri" panose="020F0502020204030204" pitchFamily="34" charset="0"/>
              </a:rPr>
              <a:t>av </a:t>
            </a:r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TEWS</a:t>
            </a:r>
            <a:endParaRPr lang="nb-NO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874" y="3320988"/>
            <a:ext cx="5724636" cy="2773488"/>
          </a:xfrm>
          <a:prstGeom prst="rect">
            <a:avLst/>
          </a:prstGeom>
        </p:spPr>
      </p:pic>
      <p:sp>
        <p:nvSpPr>
          <p:cNvPr id="4" name="Avrundet rektangel 3"/>
          <p:cNvSpPr/>
          <p:nvPr/>
        </p:nvSpPr>
        <p:spPr bwMode="auto">
          <a:xfrm>
            <a:off x="1649874" y="2204166"/>
            <a:ext cx="5648073" cy="7191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300038" lvl="1"/>
            <a:r>
              <a:rPr lang="nb-NO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Eksempel: </a:t>
            </a:r>
            <a:r>
              <a:rPr lang="nb-NO" sz="1500" dirty="0">
                <a:solidFill>
                  <a:srgbClr val="000000"/>
                </a:solidFill>
                <a:latin typeface="Calibri" panose="020F0502020204030204" pitchFamily="34" charset="0"/>
              </a:rPr>
              <a:t>Voksen pasient med </a:t>
            </a:r>
            <a:r>
              <a:rPr lang="nb-NO" sz="1350" dirty="0">
                <a:solidFill>
                  <a:srgbClr val="000000"/>
                </a:solidFill>
                <a:latin typeface="Calibri" panose="020F0502020204030204" pitchFamily="34" charset="0"/>
              </a:rPr>
              <a:t>respirasjonsfrekvens 22,</a:t>
            </a:r>
            <a:r>
              <a:rPr lang="nb-NO" sz="135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sz="1350" dirty="0">
                <a:solidFill>
                  <a:srgbClr val="000000"/>
                </a:solidFill>
                <a:latin typeface="Calibri" panose="020F0502020204030204" pitchFamily="34" charset="0"/>
              </a:rPr>
              <a:t>puls 95, systolisk BT 100, SpO2 97%, våken, temp 37,5, ingen skade, går </a:t>
            </a:r>
            <a:r>
              <a:rPr lang="nb-NO" sz="13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selv. </a:t>
            </a:r>
            <a:endParaRPr lang="nb-NO" sz="135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Avrundet rektangel 6"/>
          <p:cNvSpPr/>
          <p:nvPr/>
        </p:nvSpPr>
        <p:spPr bwMode="auto">
          <a:xfrm>
            <a:off x="5897976" y="3795441"/>
            <a:ext cx="685800" cy="217972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dirty="0">
              <a:latin typeface="Times" charset="0"/>
            </a:endParaRPr>
          </a:p>
        </p:txBody>
      </p:sp>
      <p:sp>
        <p:nvSpPr>
          <p:cNvPr id="9" name="Avrundet rektangel 8"/>
          <p:cNvSpPr/>
          <p:nvPr/>
        </p:nvSpPr>
        <p:spPr bwMode="auto">
          <a:xfrm>
            <a:off x="5119884" y="4321644"/>
            <a:ext cx="685800" cy="217972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dirty="0">
              <a:latin typeface="Times" charset="0"/>
            </a:endParaRPr>
          </a:p>
        </p:txBody>
      </p:sp>
      <p:sp>
        <p:nvSpPr>
          <p:cNvPr id="10" name="Avrundet rektangel 9"/>
          <p:cNvSpPr/>
          <p:nvPr/>
        </p:nvSpPr>
        <p:spPr bwMode="auto">
          <a:xfrm>
            <a:off x="4434084" y="5170445"/>
            <a:ext cx="685800" cy="249135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dirty="0">
              <a:latin typeface="Times" charset="0"/>
            </a:endParaRPr>
          </a:p>
        </p:txBody>
      </p:sp>
      <p:sp>
        <p:nvSpPr>
          <p:cNvPr id="11" name="Avrundet rektangel 10"/>
          <p:cNvSpPr/>
          <p:nvPr/>
        </p:nvSpPr>
        <p:spPr bwMode="auto">
          <a:xfrm>
            <a:off x="3739082" y="4486042"/>
            <a:ext cx="685800" cy="258485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dirty="0">
              <a:latin typeface="Times" charset="0"/>
            </a:endParaRPr>
          </a:p>
        </p:txBody>
      </p:sp>
      <p:sp>
        <p:nvSpPr>
          <p:cNvPr id="12" name="Avrundet rektangel 11"/>
          <p:cNvSpPr/>
          <p:nvPr/>
        </p:nvSpPr>
        <p:spPr bwMode="auto">
          <a:xfrm>
            <a:off x="4434084" y="4863007"/>
            <a:ext cx="685800" cy="217972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dirty="0">
              <a:latin typeface="Times" charset="0"/>
            </a:endParaRPr>
          </a:p>
        </p:txBody>
      </p:sp>
      <p:sp>
        <p:nvSpPr>
          <p:cNvPr id="13" name="Avrundet rektangel 12"/>
          <p:cNvSpPr/>
          <p:nvPr/>
        </p:nvSpPr>
        <p:spPr bwMode="auto">
          <a:xfrm>
            <a:off x="4434084" y="5496219"/>
            <a:ext cx="685800" cy="163966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dirty="0">
              <a:latin typeface="Times" charset="0"/>
            </a:endParaRPr>
          </a:p>
        </p:txBody>
      </p:sp>
      <p:sp>
        <p:nvSpPr>
          <p:cNvPr id="14" name="Avrundet rektangel 13"/>
          <p:cNvSpPr/>
          <p:nvPr/>
        </p:nvSpPr>
        <p:spPr bwMode="auto">
          <a:xfrm>
            <a:off x="4434084" y="5716906"/>
            <a:ext cx="685800" cy="179342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dirty="0">
              <a:latin typeface="Times" charset="0"/>
            </a:endParaRPr>
          </a:p>
        </p:txBody>
      </p:sp>
      <p:sp>
        <p:nvSpPr>
          <p:cNvPr id="3" name="Avrundet rektangel 2"/>
          <p:cNvSpPr/>
          <p:nvPr/>
        </p:nvSpPr>
        <p:spPr bwMode="auto">
          <a:xfrm>
            <a:off x="1806090" y="5486698"/>
            <a:ext cx="5293450" cy="79736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nb-NO" sz="3300" b="1" dirty="0">
                <a:latin typeface="Calibri" panose="020F0502020204030204" pitchFamily="34" charset="0"/>
                <a:cs typeface="Calibri" panose="020F0502020204030204" pitchFamily="34" charset="0"/>
              </a:rPr>
              <a:t>Dette gir TEWS: 2+1+1 = </a:t>
            </a:r>
            <a:r>
              <a:rPr lang="nb-NO" sz="3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nb-NO" sz="3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982" y="6357763"/>
            <a:ext cx="1100291" cy="321514"/>
          </a:xfrm>
          <a:prstGeom prst="rect">
            <a:avLst/>
          </a:prstGeom>
        </p:spPr>
      </p:pic>
      <p:sp>
        <p:nvSpPr>
          <p:cNvPr id="16" name="Avrundet rektangel 15"/>
          <p:cNvSpPr/>
          <p:nvPr/>
        </p:nvSpPr>
        <p:spPr bwMode="auto">
          <a:xfrm>
            <a:off x="4434084" y="4013414"/>
            <a:ext cx="685800" cy="30823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3. Klinisk </a:t>
            </a:r>
            <a:r>
              <a:rPr lang="nb-NO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skjønn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854" y="6255664"/>
            <a:ext cx="1100291" cy="32151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05503870"/>
              </p:ext>
            </p:extLst>
          </p:nvPr>
        </p:nvGraphicFramePr>
        <p:xfrm>
          <a:off x="628650" y="1431985"/>
          <a:ext cx="8036379" cy="468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17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567544"/>
            <a:ext cx="4700996" cy="48457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>
                <a:solidFill>
                  <a:srgbClr val="002060"/>
                </a:solidFill>
                <a:latin typeface="Calibri" panose="020F0502020204030204" pitchFamily="34" charset="0"/>
              </a:rPr>
              <a:t>Lov om helsepersonell m.v.</a:t>
            </a:r>
            <a:br>
              <a:rPr lang="nb-NO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nb-NO" sz="1600" dirty="0">
                <a:solidFill>
                  <a:srgbClr val="002060"/>
                </a:solidFill>
                <a:latin typeface="Calibri" panose="020F0502020204030204" pitchFamily="34" charset="0"/>
              </a:rPr>
              <a:t>(https://lovdata.no/dokument/NL/lov/1999-07-02-64</a:t>
            </a:r>
            <a:endParaRPr lang="nb-NO" dirty="0" smtClean="0">
              <a:latin typeface="Calibri"/>
            </a:endParaRPr>
          </a:p>
          <a:p>
            <a:pPr marL="0" indent="0">
              <a:buNone/>
            </a:pPr>
            <a:r>
              <a:rPr lang="nb-NO" dirty="0" smtClean="0">
                <a:latin typeface="Calibri"/>
              </a:rPr>
              <a:t>Kapittel 8. Dokumentasjonsplikt.</a:t>
            </a:r>
          </a:p>
          <a:p>
            <a:pPr marL="0" indent="0">
              <a:buNone/>
            </a:pPr>
            <a:r>
              <a:rPr lang="nb-NO" sz="1800" u="sng" dirty="0">
                <a:latin typeface="Calibri" panose="020F0502020204030204" pitchFamily="34" charset="0"/>
              </a:rPr>
              <a:t>§ 39 Plikt til å føre journal</a:t>
            </a:r>
            <a:r>
              <a:rPr lang="nb-NO" sz="1800" dirty="0">
                <a:latin typeface="Calibri" panose="020F0502020204030204" pitchFamily="34" charset="0"/>
              </a:rPr>
              <a:t>: </a:t>
            </a:r>
            <a:r>
              <a:rPr lang="nb-NO" sz="1800" i="1" dirty="0">
                <a:latin typeface="Calibri" panose="020F0502020204030204" pitchFamily="34" charset="0"/>
              </a:rPr>
              <a:t>«Den som yter helsehjelp, skal nedtegne eller registrere opplysninger som nevnt i § 40 i en journal for den enkelte pasient.»</a:t>
            </a:r>
          </a:p>
          <a:p>
            <a:pPr marL="0" indent="0">
              <a:buNone/>
            </a:pPr>
            <a:endParaRPr lang="nb-NO" sz="18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800" u="sng" dirty="0">
                <a:latin typeface="Calibri" panose="020F0502020204030204" pitchFamily="34" charset="0"/>
              </a:rPr>
              <a:t>§ 40 Krav til journalens innhold: «</a:t>
            </a:r>
            <a:r>
              <a:rPr lang="nb-NO" sz="1800" i="1" dirty="0">
                <a:latin typeface="Calibri" panose="020F0502020204030204" pitchFamily="34" charset="0"/>
              </a:rPr>
              <a:t>Journalen skal føres i samsvar med god yrkesskikk og skal inneholde relevante og nødvendige opplysninger om pasienten og helsehjelpen… …Journalen skal være lett å forstå for annet kvalifisert helsepersonell. Det skal fremgå hvem som har ført opplysningene i journalen.»</a:t>
            </a:r>
          </a:p>
          <a:p>
            <a:pPr marL="0" indent="0">
              <a:buNone/>
            </a:pPr>
            <a:endParaRPr lang="nb-NO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i="1" dirty="0">
              <a:latin typeface="Calibri" panose="020F050202020403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729" y="6536486"/>
            <a:ext cx="1100291" cy="32151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441" y="2516778"/>
            <a:ext cx="3439886" cy="2316479"/>
          </a:xfrm>
          <a:prstGeom prst="rect">
            <a:avLst/>
          </a:prstGeom>
        </p:spPr>
      </p:pic>
      <p:sp>
        <p:nvSpPr>
          <p:cNvPr id="7" name="Tittel 1"/>
          <p:cNvSpPr txBox="1">
            <a:spLocks/>
          </p:cNvSpPr>
          <p:nvPr/>
        </p:nvSpPr>
        <p:spPr>
          <a:xfrm>
            <a:off x="781050" y="517526"/>
            <a:ext cx="7886700" cy="1050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Dokumentasjon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781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06742"/>
            <a:ext cx="6172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6138174" y="1858999"/>
            <a:ext cx="1355620" cy="1682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9pPr>
          </a:lstStyle>
          <a:p>
            <a:r>
              <a:rPr lang="nb-NO" sz="750" kern="0" dirty="0"/>
              <a:t>Abcnyheter.no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807" y="2039300"/>
            <a:ext cx="4559687" cy="325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tel 1"/>
          <p:cNvSpPr txBox="1">
            <a:spLocks/>
          </p:cNvSpPr>
          <p:nvPr/>
        </p:nvSpPr>
        <p:spPr>
          <a:xfrm>
            <a:off x="6138175" y="2564905"/>
            <a:ext cx="1355620" cy="1682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9pPr>
          </a:lstStyle>
          <a:p>
            <a:r>
              <a:rPr lang="nb-NO" sz="750" kern="0" dirty="0"/>
              <a:t>Aftenposten  05.03.2008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62" y="2450308"/>
            <a:ext cx="5493544" cy="222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1"/>
          <p:cNvSpPr txBox="1">
            <a:spLocks/>
          </p:cNvSpPr>
          <p:nvPr/>
        </p:nvSpPr>
        <p:spPr>
          <a:xfrm>
            <a:off x="6645381" y="3498709"/>
            <a:ext cx="1355620" cy="1682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9pPr>
          </a:lstStyle>
          <a:p>
            <a:r>
              <a:rPr lang="nb-NO" sz="750" kern="0" dirty="0"/>
              <a:t>Bergens Tidende 08.09.2015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94" y="2728913"/>
            <a:ext cx="558641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tel 1"/>
          <p:cNvSpPr txBox="1">
            <a:spLocks/>
          </p:cNvSpPr>
          <p:nvPr/>
        </p:nvSpPr>
        <p:spPr>
          <a:xfrm>
            <a:off x="6645381" y="3158971"/>
            <a:ext cx="1355620" cy="1682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charset="0"/>
              </a:defRPr>
            </a:lvl9pPr>
          </a:lstStyle>
          <a:p>
            <a:r>
              <a:rPr lang="nb-NO" sz="750" kern="0" dirty="0"/>
              <a:t>Bergens Tidende 11.11.2013</a:t>
            </a:r>
          </a:p>
        </p:txBody>
      </p:sp>
    </p:spTree>
    <p:extLst>
      <p:ext uri="{BB962C8B-B14F-4D97-AF65-F5344CB8AC3E}">
        <p14:creationId xmlns:p14="http://schemas.microsoft.com/office/powerpoint/2010/main" val="25835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5144622"/>
              </p:ext>
            </p:extLst>
          </p:nvPr>
        </p:nvGraphicFramePr>
        <p:xfrm>
          <a:off x="486605" y="560717"/>
          <a:ext cx="8118535" cy="5772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Bild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5729" y="6536486"/>
            <a:ext cx="1100291" cy="32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3152"/>
          </a:xfrm>
        </p:spPr>
        <p:txBody>
          <a:bodyPr>
            <a:normAutofit fontScale="90000"/>
          </a:bodyPr>
          <a:lstStyle/>
          <a:p>
            <a:pPr algn="ctr"/>
            <a:r>
              <a:rPr lang="nb-NO" sz="4900" b="1" dirty="0" smtClean="0">
                <a:solidFill>
                  <a:schemeClr val="accent1">
                    <a:lumMod val="50000"/>
                  </a:schemeClr>
                </a:solidFill>
              </a:rPr>
              <a:t>SATS Norge </a:t>
            </a:r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nb-N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66" y="2919300"/>
            <a:ext cx="1590721" cy="1061620"/>
          </a:xfrm>
          <a:prstGeom prst="rect">
            <a:avLst/>
          </a:prstGeom>
        </p:spPr>
      </p:pic>
      <p:pic>
        <p:nvPicPr>
          <p:cNvPr id="15" name="Plassholder for innhold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728" y="2925690"/>
            <a:ext cx="1573638" cy="1048840"/>
          </a:xfr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55" y="3988790"/>
            <a:ext cx="1589728" cy="1060957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87" y="3984524"/>
            <a:ext cx="1590721" cy="1061619"/>
          </a:xfrm>
          <a:prstGeom prst="rect">
            <a:avLst/>
          </a:prstGeom>
        </p:spPr>
      </p:pic>
      <p:pic>
        <p:nvPicPr>
          <p:cNvPr id="22" name="Bilde 21"/>
          <p:cNvPicPr/>
          <p:nvPr/>
        </p:nvPicPr>
        <p:blipFill>
          <a:blip r:embed="rId6"/>
          <a:stretch>
            <a:fillRect/>
          </a:stretch>
        </p:blipFill>
        <p:spPr>
          <a:xfrm flipV="1">
            <a:off x="3294862" y="1048148"/>
            <a:ext cx="2554275" cy="45720"/>
          </a:xfrm>
          <a:prstGeom prst="rect">
            <a:avLst/>
          </a:prstGeom>
        </p:spPr>
      </p:pic>
      <p:sp>
        <p:nvSpPr>
          <p:cNvPr id="25" name="TekstSylinder 24"/>
          <p:cNvSpPr txBox="1"/>
          <p:nvPr/>
        </p:nvSpPr>
        <p:spPr>
          <a:xfrm>
            <a:off x="628650" y="5210459"/>
            <a:ext cx="7957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/>
              <a:t>SATS Norge er utviklet av sykepleiere, leger og ambulansearbeidere i Helse Vest. </a:t>
            </a:r>
            <a:endParaRPr lang="nb-NO" sz="1200" dirty="0" smtClean="0"/>
          </a:p>
          <a:p>
            <a:pPr algn="ctr"/>
            <a:r>
              <a:rPr lang="nb-NO" sz="1200" dirty="0" smtClean="0"/>
              <a:t>Merete Eide Hernes har vært sentral </a:t>
            </a:r>
            <a:r>
              <a:rPr lang="nb-NO" sz="1200" dirty="0" smtClean="0"/>
              <a:t>i utviklingen av SATS </a:t>
            </a:r>
            <a:r>
              <a:rPr lang="nb-NO" sz="1200" dirty="0" smtClean="0"/>
              <a:t>Norge. </a:t>
            </a:r>
          </a:p>
          <a:p>
            <a:pPr algn="ctr"/>
            <a:r>
              <a:rPr lang="nb-NO" sz="1200" dirty="0" smtClean="0"/>
              <a:t>Denne presentasjonen </a:t>
            </a:r>
            <a:r>
              <a:rPr lang="nb-NO" sz="1200" dirty="0" smtClean="0"/>
              <a:t>er utarbeidet av Elisabeth Heggernes og Heidi S. </a:t>
            </a:r>
            <a:r>
              <a:rPr lang="nb-NO" sz="1200" dirty="0" smtClean="0"/>
              <a:t>Brevik.</a:t>
            </a:r>
            <a:endParaRPr lang="nb-NO" sz="1200" dirty="0" smtClean="0"/>
          </a:p>
          <a:p>
            <a:pPr algn="ctr"/>
            <a:r>
              <a:rPr lang="nb-NO" sz="1200" dirty="0" smtClean="0"/>
              <a:t>Ansvarlig for SATS Norge er Heidi S. </a:t>
            </a:r>
            <a:r>
              <a:rPr lang="nb-NO" sz="1200" dirty="0"/>
              <a:t>Brevik (</a:t>
            </a:r>
            <a:r>
              <a:rPr lang="nb-NO" sz="1200" smtClean="0">
                <a:hlinkClick r:id="rId7"/>
              </a:rPr>
              <a:t>satsnorge@helse-bergen.no</a:t>
            </a:r>
            <a:r>
              <a:rPr lang="nb-NO" sz="1200" smtClean="0"/>
              <a:t>).</a:t>
            </a:r>
            <a:endParaRPr lang="nb-NO" sz="1200" dirty="0"/>
          </a:p>
        </p:txBody>
      </p:sp>
      <p:sp>
        <p:nvSpPr>
          <p:cNvPr id="27" name="TekstSylinder 26"/>
          <p:cNvSpPr txBox="1"/>
          <p:nvPr/>
        </p:nvSpPr>
        <p:spPr>
          <a:xfrm>
            <a:off x="2089445" y="1768862"/>
            <a:ext cx="5365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Se også nettsiden: </a:t>
            </a:r>
            <a:r>
              <a:rPr lang="nb-NO" sz="2400" dirty="0" smtClean="0">
                <a:hlinkClick r:id="rId8"/>
              </a:rPr>
              <a:t>satsnorge.no</a:t>
            </a:r>
            <a:r>
              <a:rPr lang="nb-NO" sz="2400" dirty="0" smtClean="0"/>
              <a:t> </a:t>
            </a:r>
            <a:endParaRPr lang="nb-NO" sz="2400" dirty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9182" y="6024711"/>
            <a:ext cx="1965636" cy="5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1692" y="544837"/>
            <a:ext cx="8286750" cy="1032383"/>
          </a:xfrm>
        </p:spPr>
        <p:txBody>
          <a:bodyPr>
            <a:normAutofit fontScale="90000"/>
          </a:bodyPr>
          <a:lstStyle/>
          <a:p>
            <a:pPr algn="ctr"/>
            <a:r>
              <a:rPr lang="nb-NO" sz="49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Pasientsikkerhet</a:t>
            </a:r>
            <a:r>
              <a:rPr lang="nb-NO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nb-NO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nb-NO" sz="31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i </a:t>
            </a:r>
            <a:r>
              <a:rPr lang="nb-NO" sz="31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akuttmedisinsk kjede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50207" y="1700808"/>
            <a:ext cx="5836444" cy="3614142"/>
          </a:xfrm>
        </p:spPr>
        <p:txBody>
          <a:bodyPr/>
          <a:lstStyle/>
          <a:p>
            <a:pPr marL="0" indent="0">
              <a:buNone/>
            </a:pPr>
            <a:endParaRPr lang="nb-NO" sz="27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sz="27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sz="27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sz="27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sz="27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sz="2700" dirty="0">
              <a:latin typeface="Calibri" panose="020F0502020204030204" pitchFamily="34" charset="0"/>
            </a:endParaRPr>
          </a:p>
          <a:p>
            <a:pPr lvl="1"/>
            <a:endParaRPr lang="nb-NO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4595115"/>
              </p:ext>
            </p:extLst>
          </p:nvPr>
        </p:nvGraphicFramePr>
        <p:xfrm>
          <a:off x="1326338" y="1956189"/>
          <a:ext cx="6597457" cy="325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Bild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7348" y="6219021"/>
            <a:ext cx="1832464" cy="53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3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Utfordringer </a:t>
            </a:r>
            <a:br>
              <a:rPr lang="nb-NO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nb-NO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i akuttmedisinsk kjede</a:t>
            </a:r>
            <a:endParaRPr lang="nb-NO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8693073"/>
              </p:ext>
            </p:extLst>
          </p:nvPr>
        </p:nvGraphicFramePr>
        <p:xfrm>
          <a:off x="1347617" y="1945855"/>
          <a:ext cx="6448766" cy="360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811" y="6253527"/>
            <a:ext cx="1714377" cy="50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0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Kommunikasjon i akuttmedisin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31765783"/>
              </p:ext>
            </p:extLst>
          </p:nvPr>
        </p:nvGraphicFramePr>
        <p:xfrm>
          <a:off x="1171574" y="2016578"/>
          <a:ext cx="6800850" cy="3551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Bild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9159" y="6141383"/>
            <a:ext cx="1950551" cy="56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6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sz="49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Triage</a:t>
            </a:r>
            <a:r>
              <a:rPr lang="nb-NO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nb-NO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nb-NO" sz="2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Initial vurdering og prioritering av pasienter </a:t>
            </a:r>
            <a:br>
              <a:rPr lang="nb-NO" sz="2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nb-NO" sz="2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i akuttmedisinsk kjede</a:t>
            </a:r>
            <a:endParaRPr lang="nb-NO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86741416"/>
              </p:ext>
            </p:extLst>
          </p:nvPr>
        </p:nvGraphicFramePr>
        <p:xfrm>
          <a:off x="1483514" y="1938775"/>
          <a:ext cx="6633943" cy="4019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d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2677" y="6206858"/>
            <a:ext cx="2010936" cy="58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0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SATS Norge</a:t>
            </a:r>
            <a:endParaRPr lang="nb-NO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6412370"/>
              </p:ext>
            </p:extLst>
          </p:nvPr>
        </p:nvGraphicFramePr>
        <p:xfrm>
          <a:off x="755252" y="2056255"/>
          <a:ext cx="7633495" cy="342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d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5613" y="6222863"/>
            <a:ext cx="1966923" cy="5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7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NSPRollUpIngress xmlns="2b736855-fd40-4ef5-b84c-7e050bd66b15" xsi:nil="true"/>
    <PublishingStartDate xmlns="http://schemas.microsoft.com/sharepoint/v3" xsi:nil="true"/>
    <PublishingExpirationDate xmlns="http://schemas.microsoft.com/sharepoint/v3" xsi:nil="true"/>
    <TaxCatchAll xmlns="2b736855-fd40-4ef5-b84c-7e050bd66b15"/>
    <TaxKeywordTaxHTField xmlns="2b736855-fd40-4ef5-b84c-7e050bd66b1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05D32C71347240BD0FBAFC31879FBE" ma:contentTypeVersion="24" ma:contentTypeDescription="Opprett et nytt dokument." ma:contentTypeScope="" ma:versionID="44c56751b4a65d49dd7b4058af848087">
  <xsd:schema xmlns:xsd="http://www.w3.org/2001/XMLSchema" xmlns:xs="http://www.w3.org/2001/XMLSchema" xmlns:p="http://schemas.microsoft.com/office/2006/metadata/properties" xmlns:ns1="http://schemas.microsoft.com/sharepoint/v3" xmlns:ns2="2b736855-fd40-4ef5-b84c-7e050bd66b15" targetNamespace="http://schemas.microsoft.com/office/2006/metadata/properties" ma:root="true" ma:fieldsID="b4b6b1f29b8685c1775d7e20df322222" ns1:_="" ns2:_="">
    <xsd:import namespace="http://schemas.microsoft.com/sharepoint/v3"/>
    <xsd:import namespace="2b736855-fd40-4ef5-b84c-7e050bd66b15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36855-fd40-4ef5-b84c-7e050bd66b1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a79b1bc-8501-45f1-a10b-26f75f2860bf}" ma:internalName="TaxCatchAll" ma:showField="CatchAllData" ma:web="2b736855-fd40-4ef5-b84c-7e050bd66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a79b1bc-8501-45f1-a10b-26f75f2860bf}" ma:internalName="TaxCatchAllLabel" ma:readOnly="true" ma:showField="CatchAllDataLabel" ma:web="2b736855-fd40-4ef5-b84c-7e050bd66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0539C9-8BB6-426F-A787-73E4C9400DC5}"/>
</file>

<file path=customXml/itemProps2.xml><?xml version="1.0" encoding="utf-8"?>
<ds:datastoreItem xmlns:ds="http://schemas.openxmlformats.org/officeDocument/2006/customXml" ds:itemID="{A66B0035-D48F-44C1-912A-2B105870B411}"/>
</file>

<file path=customXml/itemProps3.xml><?xml version="1.0" encoding="utf-8"?>
<ds:datastoreItem xmlns:ds="http://schemas.openxmlformats.org/officeDocument/2006/customXml" ds:itemID="{EB8B4207-068B-4650-AD0D-F9C5710CFC9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1739</TotalTime>
  <Words>2320</Words>
  <Application>Microsoft Office PowerPoint</Application>
  <PresentationFormat>Skjermfremvisning (4:3)</PresentationFormat>
  <Paragraphs>515</Paragraphs>
  <Slides>41</Slides>
  <Notes>23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Times</vt:lpstr>
      <vt:lpstr>Times New Roman</vt:lpstr>
      <vt:lpstr>Office-tema</vt:lpstr>
      <vt:lpstr>SATS Norge 4.0 </vt:lpstr>
      <vt:lpstr>PowerPoint-presentasjon</vt:lpstr>
      <vt:lpstr>Pasientsikkerhet</vt:lpstr>
      <vt:lpstr>PowerPoint-presentasjon</vt:lpstr>
      <vt:lpstr>Pasientsikkerhet  i akuttmedisinsk kjede</vt:lpstr>
      <vt:lpstr>Utfordringer  i akuttmedisinsk kjede</vt:lpstr>
      <vt:lpstr>Kommunikasjon i akuttmedisin</vt:lpstr>
      <vt:lpstr>Triage Initial vurdering og prioritering av pasienter  i akuttmedisinsk kjede</vt:lpstr>
      <vt:lpstr>SATS Norge</vt:lpstr>
      <vt:lpstr>Når skal vi bruke SATS Norge?</vt:lpstr>
      <vt:lpstr>SATS Norge består av 3 deler</vt:lpstr>
      <vt:lpstr>To versjoner av SATS Norge</vt:lpstr>
      <vt:lpstr>Hastegrad </vt:lpstr>
      <vt:lpstr>Bruk av SATS Norge, steg for steg</vt:lpstr>
      <vt:lpstr>Bruk av SATS Norge, steg for steg</vt:lpstr>
      <vt:lpstr>Vær oppmerksom på</vt:lpstr>
      <vt:lpstr>1. Klinisk prioritetsliste</vt:lpstr>
      <vt:lpstr>Klinisk prioritetsliste barn og voksne</vt:lpstr>
      <vt:lpstr>Klinisk prioritetsliste</vt:lpstr>
      <vt:lpstr>Fotnoter til klinisk prioritetsliste </vt:lpstr>
      <vt:lpstr>Grønn og blå hastegrad  </vt:lpstr>
      <vt:lpstr>2. TEWS  Triage early warning score</vt:lpstr>
      <vt:lpstr>TEWS gir grunnlag for</vt:lpstr>
      <vt:lpstr>Hastegrad TEWS-skår</vt:lpstr>
      <vt:lpstr>TEWS-tabellen</vt:lpstr>
      <vt:lpstr>TEWS - målinger</vt:lpstr>
      <vt:lpstr>Bevissthet måles med AVPU  (egen skala for barn under 15 år)</vt:lpstr>
      <vt:lpstr>Glascow Coma Scale (egen skala for barn under 5 år)</vt:lpstr>
      <vt:lpstr>TEWS-tabeller for barn</vt:lpstr>
      <vt:lpstr>Barn:  Måling av vitale parametere</vt:lpstr>
      <vt:lpstr>Måling av kapillærfyllingstid  (barn fra 0-12 år)</vt:lpstr>
      <vt:lpstr>AVPU for barn</vt:lpstr>
      <vt:lpstr>Glascow Coma Scale for barn under 5 år</vt:lpstr>
      <vt:lpstr>Beregning av TEWS</vt:lpstr>
      <vt:lpstr>Eksempel beregning av TEWS </vt:lpstr>
      <vt:lpstr>PowerPoint-presentasjon</vt:lpstr>
      <vt:lpstr>Eksempel beregning av TEWS</vt:lpstr>
      <vt:lpstr>3. Klinisk skjønn</vt:lpstr>
      <vt:lpstr>Dokumentasjon</vt:lpstr>
      <vt:lpstr>PowerPoint-presentasjon</vt:lpstr>
      <vt:lpstr>SATS Norge  </vt:lpstr>
    </vt:vector>
  </TitlesOfParts>
  <Company>Helse 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Heggernes, Elisabeth</dc:creator>
  <cp:lastModifiedBy>Heggernes, Elisabeth</cp:lastModifiedBy>
  <cp:revision>150</cp:revision>
  <dcterms:created xsi:type="dcterms:W3CDTF">2020-05-13T10:45:06Z</dcterms:created>
  <dcterms:modified xsi:type="dcterms:W3CDTF">2020-09-07T06:23:18Z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0x0101001505D32C71347240BD0FBAFC31879FBE</vt:lpwstr>
  </property>
</Properties>
</file>