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6"/>
  </p:notesMasterIdLst>
  <p:sldIdLst>
    <p:sldId id="258" r:id="rId5"/>
  </p:sldIdLst>
  <p:sldSz cx="32404050" cy="43205400"/>
  <p:notesSz cx="6669088" cy="97536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22275" indent="34925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44550" indent="69850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66825" indent="104775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90688" indent="138113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7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6E8"/>
    <a:srgbClr val="E1EEFA"/>
    <a:srgbClr val="00338D"/>
    <a:srgbClr val="5599EE"/>
    <a:srgbClr val="00A1DE"/>
    <a:srgbClr val="7F99C6"/>
    <a:srgbClr val="A3DBE8"/>
    <a:srgbClr val="C7C2BA"/>
    <a:srgbClr val="82847A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6" autoAdjust="0"/>
  </p:normalViewPr>
  <p:slideViewPr>
    <p:cSldViewPr>
      <p:cViewPr varScale="1">
        <p:scale>
          <a:sx n="10" d="100"/>
          <a:sy n="10" d="100"/>
        </p:scale>
        <p:origin x="2172" y="-2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1CBC92-4770-471F-BD5B-BF4F4B5DBDC3}" type="datetimeFigureOut">
              <a:rPr lang="en-GB"/>
              <a:pPr>
                <a:defRPr/>
              </a:pPr>
              <a:t>19/03/2025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963738" y="731838"/>
            <a:ext cx="27416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BF572F-3AA2-4E12-A2AF-37416E5C2D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42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2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45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68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06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13636" algn="l" defTabSz="8454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36363" algn="l" defTabSz="8454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59090" algn="l" defTabSz="8454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81817" algn="l" defTabSz="8454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b-NO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B5A84-5885-4130-8648-A429B357C4F2}" type="slidenum">
              <a:rPr kumimoji="0" lang="en-GB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7070887"/>
            <a:ext cx="27543443" cy="15041880"/>
          </a:xfrm>
        </p:spPr>
        <p:txBody>
          <a:bodyPr anchor="b"/>
          <a:lstStyle>
            <a:lvl1pPr algn="ctr">
              <a:defRPr sz="21263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22692839"/>
            <a:ext cx="24303038" cy="1043130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20225" indent="0" algn="ctr">
              <a:buNone/>
              <a:defRPr sz="7088"/>
            </a:lvl2pPr>
            <a:lvl3pPr marL="3240451" indent="0" algn="ctr">
              <a:buNone/>
              <a:defRPr sz="6379"/>
            </a:lvl3pPr>
            <a:lvl4pPr marL="4860676" indent="0" algn="ctr">
              <a:buNone/>
              <a:defRPr sz="5670"/>
            </a:lvl4pPr>
            <a:lvl5pPr marL="6480901" indent="0" algn="ctr">
              <a:buNone/>
              <a:defRPr sz="5670"/>
            </a:lvl5pPr>
            <a:lvl6pPr marL="8101127" indent="0" algn="ctr">
              <a:buNone/>
              <a:defRPr sz="5670"/>
            </a:lvl6pPr>
            <a:lvl7pPr marL="9721352" indent="0" algn="ctr">
              <a:buNone/>
              <a:defRPr sz="5670"/>
            </a:lvl7pPr>
            <a:lvl8pPr marL="11341578" indent="0" algn="ctr">
              <a:buNone/>
              <a:defRPr sz="5670"/>
            </a:lvl8pPr>
            <a:lvl9pPr marL="12961803" indent="0" algn="ctr">
              <a:buNone/>
              <a:defRPr sz="567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7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8"/>
            <a:ext cx="6987123" cy="366145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8"/>
            <a:ext cx="20556319" cy="3661457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1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</p:spPr>
        <p:txBody>
          <a:bodyPr anchor="b"/>
          <a:lstStyle>
            <a:lvl1pPr>
              <a:defRPr sz="21263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6"/>
            <a:ext cx="27948493" cy="9451178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1501438"/>
            <a:ext cx="13771721" cy="274134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7"/>
            <a:ext cx="27948493" cy="835104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7"/>
            <a:ext cx="13708430" cy="519064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7"/>
            <a:ext cx="13775942" cy="5190646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2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6220787"/>
            <a:ext cx="16404550" cy="30703838"/>
          </a:xfr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0"/>
            <a:ext cx="10451150" cy="24013004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6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6220787"/>
            <a:ext cx="16404550" cy="30703838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0"/>
            <a:ext cx="10451150" cy="24013004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4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7"/>
            <a:ext cx="27948493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2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0FCF17F-96F9-CD21-DA7A-12DD24087A2B}"/>
              </a:ext>
            </a:extLst>
          </p:cNvPr>
          <p:cNvSpPr/>
          <p:nvPr/>
        </p:nvSpPr>
        <p:spPr>
          <a:xfrm>
            <a:off x="1240041" y="40673341"/>
            <a:ext cx="29952950" cy="19065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000" b="1" dirty="0"/>
              <a:t>Forbedringsteam: </a:t>
            </a:r>
          </a:p>
          <a:p>
            <a:r>
              <a:rPr lang="nb-NO" sz="4000" b="1" dirty="0"/>
              <a:t>Nærmeste leder: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240588-C89C-CD9C-3B92-5C212AFCB210}"/>
              </a:ext>
            </a:extLst>
          </p:cNvPr>
          <p:cNvSpPr/>
          <p:nvPr/>
        </p:nvSpPr>
        <p:spPr>
          <a:xfrm>
            <a:off x="1185863" y="6523965"/>
            <a:ext cx="30079168" cy="1280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Seksjon, avdeling, sykehus, foretak, helseregion der arbeidet gjøres</a:t>
            </a:r>
            <a:endParaRPr lang="nb-NO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4185729-01DB-F806-4075-38BF31B50D07}"/>
              </a:ext>
            </a:extLst>
          </p:cNvPr>
          <p:cNvSpPr/>
          <p:nvPr/>
        </p:nvSpPr>
        <p:spPr>
          <a:xfrm>
            <a:off x="1185863" y="2808612"/>
            <a:ext cx="30064073" cy="3579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600" b="1" dirty="0"/>
              <a:t>Tittel på forbedringsarbeidet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296988" y="8497244"/>
            <a:ext cx="14823281" cy="45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545" tIns="42273" rIns="84545" bIns="42273">
            <a:spAutoFit/>
          </a:bodyPr>
          <a:lstStyle>
            <a:lvl1pPr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4800" b="1" dirty="0">
                <a:solidFill>
                  <a:srgbClr val="00338D"/>
                </a:solidFill>
              </a:rPr>
              <a:t>BAKGRUNN FOR ARBEIDET</a:t>
            </a:r>
            <a:endParaRPr kumimoji="0" lang="nb-NO" altLang="nb-NO" sz="48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Kort om </a:t>
            </a: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hvorfor dere starter arbeidet. 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 dere data/tall på hvordan det ser ut på aktuelle område hos dere i dag. 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Kunnskapsgrunnlag for ønsket endring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Hvorfor er dette arbeidet viktig? Hvem er det viktig for?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++</a:t>
            </a:r>
            <a:endParaRPr kumimoji="0" lang="nb-NO" altLang="nb-NO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6400463" y="8497244"/>
            <a:ext cx="14922500" cy="8568952"/>
          </a:xfrm>
          <a:prstGeom prst="rect">
            <a:avLst/>
          </a:prstGeom>
          <a:solidFill>
            <a:srgbClr val="CCD6E8"/>
          </a:solidFill>
          <a:ln>
            <a:noFill/>
          </a:ln>
          <a:effectLst/>
        </p:spPr>
        <p:txBody>
          <a:bodyPr wrap="none" lIns="84545" tIns="42273" rIns="84545" bIns="42273" anchor="ctr"/>
          <a:lstStyle>
            <a:lvl1pPr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nb-NO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3330816" y="8757966"/>
            <a:ext cx="7919121" cy="83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545" tIns="42273" rIns="84545" bIns="42273">
            <a:spAutoFit/>
          </a:bodyPr>
          <a:lstStyle>
            <a:lvl1pPr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4800" b="1" dirty="0">
                <a:solidFill>
                  <a:srgbClr val="00338D"/>
                </a:solidFill>
              </a:rPr>
              <a:t>SKÅR FOR ARBEIDET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Oppdater skår fra 0,5-5,0</a:t>
            </a: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MÅLINGER OG RESULTATER</a:t>
            </a: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Nevn de viktigste målingene og resultatene. </a:t>
            </a: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Klipp </a:t>
            </a:r>
            <a:r>
              <a:rPr kumimoji="0" lang="nb-NO" alt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evt</a:t>
            </a: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inn diagrammer. </a:t>
            </a: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752266" y="16365679"/>
            <a:ext cx="6410325" cy="41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439" tIns="42219" rIns="84439" bIns="42219">
            <a:spAutoFit/>
          </a:bodyPr>
          <a:lstStyle>
            <a:lvl1pPr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Forklaring til figur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522413" y="27870150"/>
            <a:ext cx="14655799" cy="1128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439" tIns="42219" rIns="84439" bIns="42219">
            <a:spAutoFit/>
          </a:bodyPr>
          <a:lstStyle>
            <a:lvl1pPr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4800" b="1" dirty="0">
                <a:solidFill>
                  <a:srgbClr val="00338D"/>
                </a:solidFill>
              </a:rPr>
              <a:t>IMPLEMENTERING OG SPREDNNG</a:t>
            </a:r>
            <a:endParaRPr kumimoji="0" lang="nb-NO" altLang="nb-NO" sz="48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Evt</a:t>
            </a: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Driverdiagram med fargekoder….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Skriv litt om hva dere har implementert i daglig praksis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Hvilke ideer som er testet og klare for implementering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Implementeringsplan </a:t>
            </a: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Hvilke ideer som egner seg til spredning til andre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Spredningsplan 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 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16625888" y="27870150"/>
            <a:ext cx="14512926" cy="57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439" tIns="42219" rIns="84439" bIns="42219">
            <a:spAutoFit/>
          </a:bodyPr>
          <a:lstStyle>
            <a:lvl1pPr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4137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LÆRING OG VEIEN VIDERE</a:t>
            </a: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Skriv litt om hva dere har lært og videre plan for arbeidet eller nye forbedringsarbeider</a:t>
            </a: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marR="0" lvl="0" indent="0" algn="l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320800" y="18146191"/>
            <a:ext cx="14881225" cy="9001125"/>
          </a:xfrm>
          <a:prstGeom prst="roundRect">
            <a:avLst/>
          </a:prstGeom>
          <a:noFill/>
          <a:ln w="22225" cap="rnd">
            <a:solidFill>
              <a:srgbClr val="0033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BE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nb-NO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631077" y="18629889"/>
            <a:ext cx="8054876" cy="760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25" tIns="45662" rIns="91325" bIns="45662">
            <a:spAutoFit/>
          </a:bodyPr>
          <a:lstStyle>
            <a:lvl1pPr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ENDRINGSIDEER</a:t>
            </a: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Hvilke endringsideer har dere prioritert?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Nevn de viktigste endringsideene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…</a:t>
            </a: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6418049" y="18146191"/>
            <a:ext cx="14922500" cy="8997950"/>
          </a:xfrm>
          <a:prstGeom prst="roundRect">
            <a:avLst/>
          </a:prstGeom>
          <a:noFill/>
          <a:ln w="22225" cap="rnd">
            <a:solidFill>
              <a:srgbClr val="00338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DBE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16864861" y="18524405"/>
            <a:ext cx="14624050" cy="93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25" tIns="45662" rIns="91325" bIns="45662">
            <a:spAutoFit/>
          </a:bodyPr>
          <a:lstStyle>
            <a:lvl1pPr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4800" b="1" dirty="0">
                <a:solidFill>
                  <a:srgbClr val="00338D"/>
                </a:solidFill>
              </a:rPr>
              <a:t>PDSA TESTER</a:t>
            </a:r>
          </a:p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Beskriv de viktigste endringsideer dere har testet og hva dere har lært. 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PDSA 1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PDSA 2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PDSA 3</a:t>
            </a: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PDSA 4</a:t>
            </a: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R="0" lvl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37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4" name="Bild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1" y="18696999"/>
            <a:ext cx="5476924" cy="7946136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468" y="34132092"/>
            <a:ext cx="6597125" cy="4320000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327" y="34132092"/>
            <a:ext cx="6474482" cy="432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69F28E0-D2BE-7262-8507-82F7A7198B71}"/>
              </a:ext>
            </a:extLst>
          </p:cNvPr>
          <p:cNvSpPr/>
          <p:nvPr/>
        </p:nvSpPr>
        <p:spPr>
          <a:xfrm>
            <a:off x="1239839" y="38583127"/>
            <a:ext cx="29952950" cy="1965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000" b="1" dirty="0"/>
              <a:t>Metoder: Forbedringskunnskap og Forbedringsmodellen med tilhørende verktøy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C549CC-7B05-AB5D-5F9D-4C205CAD8883}"/>
              </a:ext>
            </a:extLst>
          </p:cNvPr>
          <p:cNvSpPr txBox="1"/>
          <p:nvPr/>
        </p:nvSpPr>
        <p:spPr>
          <a:xfrm>
            <a:off x="21098569" y="1152427"/>
            <a:ext cx="10241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>
                <a:solidFill>
                  <a:schemeClr val="accent1">
                    <a:lumMod val="75000"/>
                  </a:schemeClr>
                </a:solidFill>
              </a:rPr>
              <a:t>Oppdatert dato: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15D6842-95E0-12AC-BF01-90DC87A2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57" y="13289253"/>
            <a:ext cx="14823281" cy="390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545" tIns="42273" rIns="84545" bIns="42273">
            <a:spAutoFit/>
          </a:bodyPr>
          <a:lstStyle>
            <a:lvl1pPr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746500" eaLnBrk="0" hangingPunct="0">
              <a:defRPr sz="3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7465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4800" b="1" dirty="0">
                <a:solidFill>
                  <a:srgbClr val="00338D"/>
                </a:solidFill>
              </a:rPr>
              <a:t>MÅL FOR ARBEIDET</a:t>
            </a:r>
            <a:endParaRPr kumimoji="0" lang="nb-NO" altLang="nb-NO" sz="48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Hva er målet for arbeidet?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Hva skal dere oppnå, hvor mye, for hvem, innen når?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Er det også et SMART mål? (Spesifikt, målbart, attraktivt, realistisk og tidsbestemt)</a:t>
            </a:r>
          </a:p>
          <a:p>
            <a:pPr marL="571500" marR="0" lvl="0" indent="-571500" algn="l" defTabSz="374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000" dirty="0">
                <a:solidFill>
                  <a:prstClr val="black"/>
                </a:solidFill>
                <a:latin typeface="Cambria" panose="02040503050406030204" pitchFamily="18" charset="0"/>
              </a:rPr>
              <a:t>++</a:t>
            </a:r>
            <a:endParaRPr kumimoji="0" lang="nb-NO" altLang="nb-NO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Bilde 1" descr="Et bilde som inneholder tekst, line, diagram, Plottdiagram">
            <a:extLst>
              <a:ext uri="{FF2B5EF4-FFF2-40B4-BE49-F238E27FC236}">
                <a16:creationId xmlns:a16="http://schemas.microsoft.com/office/drawing/2014/main" id="{A7437213-10BC-2EBB-3FAA-64A2644D4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984" y="8716064"/>
            <a:ext cx="6239069" cy="360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Bilde 2" descr="Et bilde som inneholder tekst, line, Font, diagram">
            <a:extLst>
              <a:ext uri="{FF2B5EF4-FFF2-40B4-BE49-F238E27FC236}">
                <a16:creationId xmlns:a16="http://schemas.microsoft.com/office/drawing/2014/main" id="{AE9F5EEA-E00A-FEC0-A74D-4D370C229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655" y="12502744"/>
            <a:ext cx="6237527" cy="360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Plassholder for innhold 4">
            <a:extLst>
              <a:ext uri="{FF2B5EF4-FFF2-40B4-BE49-F238E27FC236}">
                <a16:creationId xmlns:a16="http://schemas.microsoft.com/office/drawing/2014/main" id="{4ED2F465-7C1A-C161-60A4-641B0541D000}"/>
              </a:ext>
            </a:extLst>
          </p:cNvPr>
          <p:cNvSpPr txBox="1">
            <a:spLocks/>
          </p:cNvSpPr>
          <p:nvPr/>
        </p:nvSpPr>
        <p:spPr>
          <a:xfrm>
            <a:off x="5091774" y="2364409"/>
            <a:ext cx="1149179" cy="5536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 et sett  INDIKATORER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lassholder for innhold 4">
            <a:extLst>
              <a:ext uri="{FF2B5EF4-FFF2-40B4-BE49-F238E27FC236}">
                <a16:creationId xmlns:a16="http://schemas.microsoft.com/office/drawing/2014/main" id="{B1C8F154-9FDE-C5CA-51D7-90C79AF77F98}"/>
              </a:ext>
            </a:extLst>
          </p:cNvPr>
          <p:cNvSpPr txBox="1">
            <a:spLocks/>
          </p:cNvSpPr>
          <p:nvPr/>
        </p:nvSpPr>
        <p:spPr>
          <a:xfrm>
            <a:off x="669202" y="2364409"/>
            <a:ext cx="1297341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FORSTÅ endringsbehovet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lassholder for innhold 4">
            <a:extLst>
              <a:ext uri="{FF2B5EF4-FFF2-40B4-BE49-F238E27FC236}">
                <a16:creationId xmlns:a16="http://schemas.microsoft.com/office/drawing/2014/main" id="{B0AB6BE2-9632-CE8A-EB39-89F4DD4A4C93}"/>
              </a:ext>
            </a:extLst>
          </p:cNvPr>
          <p:cNvSpPr txBox="1">
            <a:spLocks/>
          </p:cNvSpPr>
          <p:nvPr/>
        </p:nvSpPr>
        <p:spPr>
          <a:xfrm>
            <a:off x="2143199" y="2364409"/>
            <a:ext cx="1149179" cy="3200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 sammen TEAM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lassholder for innhold 4">
            <a:extLst>
              <a:ext uri="{FF2B5EF4-FFF2-40B4-BE49-F238E27FC236}">
                <a16:creationId xmlns:a16="http://schemas.microsoft.com/office/drawing/2014/main" id="{1F9F43C6-CCD7-8920-4CFA-107690A836D8}"/>
              </a:ext>
            </a:extLst>
          </p:cNvPr>
          <p:cNvSpPr txBox="1">
            <a:spLocks/>
          </p:cNvSpPr>
          <p:nvPr/>
        </p:nvSpPr>
        <p:spPr>
          <a:xfrm>
            <a:off x="3667170" y="2364409"/>
            <a:ext cx="1149179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 MÅL </a:t>
            </a:r>
            <a:b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arbeidet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lassholder for innhold 4">
            <a:extLst>
              <a:ext uri="{FF2B5EF4-FFF2-40B4-BE49-F238E27FC236}">
                <a16:creationId xmlns:a16="http://schemas.microsoft.com/office/drawing/2014/main" id="{45D7094E-C619-E13E-3219-1AEA75AF4061}"/>
              </a:ext>
            </a:extLst>
          </p:cNvPr>
          <p:cNvSpPr txBox="1">
            <a:spLocks/>
          </p:cNvSpPr>
          <p:nvPr/>
        </p:nvSpPr>
        <p:spPr>
          <a:xfrm>
            <a:off x="6563393" y="2364409"/>
            <a:ext cx="1149179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Identifiser og prioriter IDEER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lassholder for innhold 4">
            <a:extLst>
              <a:ext uri="{FF2B5EF4-FFF2-40B4-BE49-F238E27FC236}">
                <a16:creationId xmlns:a16="http://schemas.microsoft.com/office/drawing/2014/main" id="{BFA56C7B-0226-8385-789E-5472429EE731}"/>
              </a:ext>
            </a:extLst>
          </p:cNvPr>
          <p:cNvSpPr txBox="1">
            <a:spLocks/>
          </p:cNvSpPr>
          <p:nvPr/>
        </p:nvSpPr>
        <p:spPr>
          <a:xfrm>
            <a:off x="8035012" y="2364409"/>
            <a:ext cx="1149179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ideene i </a:t>
            </a:r>
            <a:b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 kontekst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lassholder for innhold 4">
            <a:extLst>
              <a:ext uri="{FF2B5EF4-FFF2-40B4-BE49-F238E27FC236}">
                <a16:creationId xmlns:a16="http://schemas.microsoft.com/office/drawing/2014/main" id="{D9A3BA29-EB7E-CF90-C26F-A52D31900433}"/>
              </a:ext>
            </a:extLst>
          </p:cNvPr>
          <p:cNvSpPr txBox="1">
            <a:spLocks/>
          </p:cNvSpPr>
          <p:nvPr/>
        </p:nvSpPr>
        <p:spPr>
          <a:xfrm>
            <a:off x="9506631" y="2367910"/>
            <a:ext cx="1149179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 og FØLG OPP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lassholder for innhold 4">
            <a:extLst>
              <a:ext uri="{FF2B5EF4-FFF2-40B4-BE49-F238E27FC236}">
                <a16:creationId xmlns:a16="http://schemas.microsoft.com/office/drawing/2014/main" id="{BD9BBB97-AEEB-F427-F5E8-D603FED014EC}"/>
              </a:ext>
            </a:extLst>
          </p:cNvPr>
          <p:cNvSpPr txBox="1">
            <a:spLocks/>
          </p:cNvSpPr>
          <p:nvPr/>
        </p:nvSpPr>
        <p:spPr>
          <a:xfrm>
            <a:off x="10978250" y="2367910"/>
            <a:ext cx="1149179" cy="320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SPREDNING av forbedringen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Bilde 54">
            <a:extLst>
              <a:ext uri="{FF2B5EF4-FFF2-40B4-BE49-F238E27FC236}">
                <a16:creationId xmlns:a16="http://schemas.microsoft.com/office/drawing/2014/main" id="{F1673633-0DDF-1A3E-C24E-358318BFD8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2385" y="38857010"/>
            <a:ext cx="11473666" cy="1798476"/>
          </a:xfrm>
          <a:prstGeom prst="rect">
            <a:avLst/>
          </a:prstGeom>
        </p:spPr>
      </p:pic>
      <p:pic>
        <p:nvPicPr>
          <p:cNvPr id="56" name="Bilde 55">
            <a:extLst>
              <a:ext uri="{FF2B5EF4-FFF2-40B4-BE49-F238E27FC236}">
                <a16:creationId xmlns:a16="http://schemas.microsoft.com/office/drawing/2014/main" id="{586298DF-645E-6ACF-E781-450C50AF7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665" y="32691932"/>
            <a:ext cx="9835969" cy="5617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– 2022-tema">
  <a:themeElements>
    <a:clrScheme name="Office 2013 – 2022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8c0b8-36bb-4877-9579-e432d427316a">
      <Terms xmlns="http://schemas.microsoft.com/office/infopath/2007/PartnerControls"/>
    </lcf76f155ced4ddcb4097134ff3c332f>
    <TaxCatchAll xmlns="1bfe2035-de25-4a70-bbac-e87eca0bdd5d" xsi:nil="true"/>
    <Rekkef_x00f8_lge xmlns="3cc8c0b8-36bb-4877-9579-e432d42731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A6AFE100AC04893A8398053EC507E" ma:contentTypeVersion="19" ma:contentTypeDescription="Create a new document." ma:contentTypeScope="" ma:versionID="027f2058313cffcad4528c33ee11c49a">
  <xsd:schema xmlns:xsd="http://www.w3.org/2001/XMLSchema" xmlns:xs="http://www.w3.org/2001/XMLSchema" xmlns:p="http://schemas.microsoft.com/office/2006/metadata/properties" xmlns:ns2="3cc8c0b8-36bb-4877-9579-e432d427316a" xmlns:ns3="1bfe2035-de25-4a70-bbac-e87eca0bdd5d" targetNamespace="http://schemas.microsoft.com/office/2006/metadata/properties" ma:root="true" ma:fieldsID="17b378d1fc6abd534ade3fba6652d549" ns2:_="" ns3:_="">
    <xsd:import namespace="3cc8c0b8-36bb-4877-9579-e432d427316a"/>
    <xsd:import namespace="1bfe2035-de25-4a70-bbac-e87eca0bd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kkef_x00f8_lg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8c0b8-36bb-4877-9579-e432d4273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kkef_x00f8_lge" ma:index="18" nillable="true" ma:displayName="Rekkefølge" ma:format="Dropdown" ma:internalName="Rekkef_x00f8_lge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e2035-de25-4a70-bbac-e87eca0bd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18faba-198c-4176-98f5-d546fa374a9a}" ma:internalName="TaxCatchAll" ma:showField="CatchAllData" ma:web="1bfe2035-de25-4a70-bbac-e87eca0bd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BF0B2-3452-488A-B74F-48EA72352F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65E09-96B2-4F9E-B4D8-608DE96C0B23}">
  <ds:schemaRefs>
    <ds:schemaRef ds:uri="http://schemas.microsoft.com/office/2006/metadata/properties"/>
    <ds:schemaRef ds:uri="http://schemas.microsoft.com/office/infopath/2007/PartnerControls"/>
    <ds:schemaRef ds:uri="3cc8c0b8-36bb-4877-9579-e432d427316a"/>
    <ds:schemaRef ds:uri="1bfe2035-de25-4a70-bbac-e87eca0bdd5d"/>
  </ds:schemaRefs>
</ds:datastoreItem>
</file>

<file path=customXml/itemProps3.xml><?xml version="1.0" encoding="utf-8"?>
<ds:datastoreItem xmlns:ds="http://schemas.openxmlformats.org/officeDocument/2006/customXml" ds:itemID="{97E8F3A1-5A6B-4B4A-A588-A2E724D92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8c0b8-36bb-4877-9579-e432d427316a"/>
    <ds:schemaRef ds:uri="1bfe2035-de25-4a70-bbac-e87eca0bd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Poster 90x120cm design 2 VVHF</Template>
  <TotalTime>3332</TotalTime>
  <Words>285</Words>
  <Application>Microsoft Office PowerPoint</Application>
  <PresentationFormat>Egendefinert</PresentationFormat>
  <Paragraphs>84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2013 – 2022-tema</vt:lpstr>
      <vt:lpstr>PowerPoint-presentasjon</vt:lpstr>
    </vt:vector>
  </TitlesOfParts>
  <Company>Helse Sor-Ost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Åse Stavland Lexberg</dc:creator>
  <cp:lastModifiedBy>Åse Stavland Lexberg</cp:lastModifiedBy>
  <cp:revision>2</cp:revision>
  <cp:lastPrinted>2017-11-02T12:12:53Z</cp:lastPrinted>
  <dcterms:created xsi:type="dcterms:W3CDTF">2025-01-31T09:31:55Z</dcterms:created>
  <dcterms:modified xsi:type="dcterms:W3CDTF">2025-03-19T11:46:02Z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0x0101004D8A6AFE100AC04893A8398053EC507E</vt:lpwstr>
  </property>
  <property fmtid="{D5CDD505-2E9C-101B-9397-08002B2CF9AE}" pid="3" name="MediaServiceImageTags">
    <vt:lpwstr/>
  </property>
</Properties>
</file>