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4.xml" ContentType="application/vnd.openxmlformats-officedocument.presentationml.slide+xml"/>
  <Override PartName="/ppt/slides/slide1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46" r:id="rId3"/>
    <p:sldId id="347" r:id="rId4"/>
    <p:sldId id="348" r:id="rId5"/>
    <p:sldId id="349" r:id="rId6"/>
    <p:sldId id="361" r:id="rId7"/>
    <p:sldId id="363" r:id="rId8"/>
    <p:sldId id="362" r:id="rId9"/>
    <p:sldId id="350" r:id="rId10"/>
    <p:sldId id="351" r:id="rId11"/>
    <p:sldId id="352" r:id="rId12"/>
    <p:sldId id="353" r:id="rId13"/>
    <p:sldId id="357" r:id="rId14"/>
    <p:sldId id="358" r:id="rId15"/>
    <p:sldId id="359" r:id="rId16"/>
    <p:sldId id="360" r:id="rId17"/>
    <p:sldId id="354" r:id="rId18"/>
    <p:sldId id="355" r:id="rId19"/>
    <p:sldId id="356" r:id="rId20"/>
    <p:sldId id="364" r:id="rId21"/>
    <p:sldId id="365" r:id="rId22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ngjom, Trond" initials="ET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09" autoAdjust="0"/>
    <p:restoredTop sz="94660"/>
  </p:normalViewPr>
  <p:slideViewPr>
    <p:cSldViewPr>
      <p:cViewPr varScale="1">
        <p:scale>
          <a:sx n="69" d="100"/>
          <a:sy n="69" d="100"/>
        </p:scale>
        <p:origin x="135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1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b="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27536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0641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2008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200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308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2714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1710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9940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9232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19665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7180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7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7A885-11D2-496D-AD87-E138D894B5FA}" type="datetimeFigureOut">
              <a:rPr lang="nb-NO" smtClean="0"/>
              <a:t>14.02.2021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8C4E73-3702-4BA3-BB88-65F34B57395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0542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no/url?sa=i&amp;rct=j&amp;q=&amp;esrc=s&amp;source=images&amp;cd=&amp;cad=rja&amp;uact=8&amp;ved=0ahUKEwie_p2akvXYAhVQJFAKHUFOC3MQjRwIBw&amp;url=http://www.kpiultrasound.com/medical-equipment/ultrasound-scanners/ge-ultrasound/ge-logiq-s8-with-xdclear/&amp;psig=AOvVaw0BIGmWpjM0vfzLDeFMxBSg&amp;ust=1517039371468636" TargetMode="External"/><Relationship Id="rId5" Type="http://schemas.openxmlformats.org/officeDocument/2006/relationships/image" Target="../media/image12.jpeg"/><Relationship Id="rId4" Type="http://schemas.openxmlformats.org/officeDocument/2006/relationships/hyperlink" Target="http://www.google.no/url?sa=i&amp;rct=j&amp;q=&amp;esrc=s&amp;source=images&amp;cd=&amp;cad=rja&amp;uact=8&amp;ved=0ahUKEwjkroaFkvXYAhXSLVAKHYNbAGMQjRwIBw&amp;url=http://pdf.medicalexpo.com/pdf/sonosite/iviz/79148-161916.html&amp;psig=AOvVaw3ac2w_XakBY_Y0j18qOvY-&amp;ust=151703932238889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772816"/>
            <a:ext cx="7772400" cy="1470025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en-US" sz="5400" dirty="0" smtClean="0">
                <a:solidFill>
                  <a:prstClr val="white"/>
                </a:solidFill>
                <a:ea typeface="+mn-ea"/>
                <a:cs typeface="+mn-cs"/>
              </a:rPr>
              <a:t>POCUS</a:t>
            </a:r>
            <a:br>
              <a:rPr lang="en-US" sz="54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5400" dirty="0" smtClean="0">
                <a:solidFill>
                  <a:prstClr val="white"/>
                </a:solidFill>
                <a:ea typeface="+mn-ea"/>
                <a:cs typeface="+mn-cs"/>
              </a:rPr>
              <a:t>-Point of care ultrasound</a:t>
            </a:r>
            <a: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  <a:t/>
            </a:r>
            <a:b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</a:br>
            <a:r>
              <a:rPr lang="en-US" sz="2400" dirty="0" smtClean="0">
                <a:solidFill>
                  <a:prstClr val="white"/>
                </a:solidFill>
                <a:ea typeface="+mn-ea"/>
                <a:cs typeface="+mn-cs"/>
              </a:rPr>
              <a:t>16.02.21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8496944" cy="1752600"/>
          </a:xfrm>
        </p:spPr>
        <p:txBody>
          <a:bodyPr>
            <a:normAutofit fontScale="70000" lnSpcReduction="20000"/>
          </a:bodyPr>
          <a:lstStyle/>
          <a:p>
            <a:r>
              <a:rPr lang="nb-NO" dirty="0"/>
              <a:t>Kim Nylund</a:t>
            </a:r>
          </a:p>
          <a:p>
            <a:r>
              <a:rPr lang="nb-NO" dirty="0" smtClean="0"/>
              <a:t>Overlege og </a:t>
            </a:r>
            <a:r>
              <a:rPr lang="nb-NO" dirty="0" err="1"/>
              <a:t>postdoc</a:t>
            </a:r>
            <a:endParaRPr lang="nb-NO" dirty="0"/>
          </a:p>
          <a:p>
            <a:r>
              <a:rPr lang="nb-NO" dirty="0"/>
              <a:t>Nasjonal senter for gastroenterologisk </a:t>
            </a:r>
            <a:r>
              <a:rPr lang="nb-NO" dirty="0" err="1"/>
              <a:t>ultrasonografi</a:t>
            </a:r>
            <a:endParaRPr lang="nb-NO" dirty="0"/>
          </a:p>
          <a:p>
            <a:r>
              <a:rPr lang="nb-NO" dirty="0"/>
              <a:t>Haukeland Universitetssjukehus</a:t>
            </a:r>
          </a:p>
          <a:p>
            <a:r>
              <a:rPr lang="nb-NO" dirty="0"/>
              <a:t>Bergen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9157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POCUS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437853" y="341970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sz="2400" dirty="0" smtClean="0"/>
              <a:t>Et spørsmål : To svar</a:t>
            </a:r>
            <a:endParaRPr lang="nb-NO" sz="2400" dirty="0"/>
          </a:p>
        </p:txBody>
      </p:sp>
      <p:cxnSp>
        <p:nvCxnSpPr>
          <p:cNvPr id="4" name="Rett pil 3"/>
          <p:cNvCxnSpPr/>
          <p:nvPr/>
        </p:nvCxnSpPr>
        <p:spPr>
          <a:xfrm flipV="1">
            <a:off x="3419872" y="2924944"/>
            <a:ext cx="1872208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3454921" y="4106689"/>
            <a:ext cx="1837159" cy="7624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5796136" y="255561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Ja</a:t>
            </a:r>
            <a:endParaRPr lang="nb-NO" sz="2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796136" y="486916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Nei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84299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POCUS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437853" y="3419708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  <a:p>
            <a:r>
              <a:rPr lang="nb-NO" sz="2400" dirty="0" smtClean="0"/>
              <a:t>Et spørsmål : </a:t>
            </a:r>
            <a:r>
              <a:rPr lang="nb-NO" sz="2400" dirty="0" err="1" smtClean="0"/>
              <a:t>Acites</a:t>
            </a:r>
            <a:r>
              <a:rPr lang="nb-NO" sz="2400" dirty="0" smtClean="0"/>
              <a:t>?</a:t>
            </a:r>
            <a:endParaRPr lang="nb-NO" sz="2400" dirty="0"/>
          </a:p>
        </p:txBody>
      </p:sp>
      <p:cxnSp>
        <p:nvCxnSpPr>
          <p:cNvPr id="4" name="Rett pil 3"/>
          <p:cNvCxnSpPr/>
          <p:nvPr/>
        </p:nvCxnSpPr>
        <p:spPr>
          <a:xfrm flipV="1">
            <a:off x="3419872" y="2924944"/>
            <a:ext cx="1872208" cy="86409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tt pil 7"/>
          <p:cNvCxnSpPr/>
          <p:nvPr/>
        </p:nvCxnSpPr>
        <p:spPr>
          <a:xfrm>
            <a:off x="3454921" y="4106689"/>
            <a:ext cx="1837159" cy="76247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Sylinder 9"/>
          <p:cNvSpPr txBox="1"/>
          <p:nvPr/>
        </p:nvSpPr>
        <p:spPr>
          <a:xfrm>
            <a:off x="5796136" y="2555612"/>
            <a:ext cx="429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Ja</a:t>
            </a:r>
            <a:endParaRPr lang="nb-NO" sz="24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796136" y="4869160"/>
            <a:ext cx="607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 smtClean="0"/>
              <a:t>Nei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397893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Utstyr til POCUS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76872"/>
            <a:ext cx="3290647" cy="2430016"/>
          </a:xfrm>
          <a:prstGeom prst="rect">
            <a:avLst/>
          </a:prstGeom>
        </p:spPr>
      </p:pic>
      <p:sp>
        <p:nvSpPr>
          <p:cNvPr id="3" name="TekstSylinder 2"/>
          <p:cNvSpPr txBox="1"/>
          <p:nvPr/>
        </p:nvSpPr>
        <p:spPr>
          <a:xfrm>
            <a:off x="958221" y="5229200"/>
            <a:ext cx="879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VSCAN </a:t>
            </a:r>
            <a:endParaRPr lang="nb-NO" dirty="0"/>
          </a:p>
        </p:txBody>
      </p:sp>
      <p:pic>
        <p:nvPicPr>
          <p:cNvPr id="1026" name="Picture 2" descr="Bilderesultat for iviz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510805"/>
            <a:ext cx="2202793" cy="1407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7066907" y="2930018"/>
            <a:ext cx="5389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IVIZ</a:t>
            </a:r>
            <a:endParaRPr lang="nb-NO" dirty="0"/>
          </a:p>
        </p:txBody>
      </p:sp>
      <p:sp>
        <p:nvSpPr>
          <p:cNvPr id="6" name="AutoShape 4" descr="Bilderesultat for logiq s8">
            <a:hlinkClick r:id="rId6"/>
          </p:cNvPr>
          <p:cNvSpPr>
            <a:spLocks noChangeAspect="1" noChangeArrowheads="1"/>
          </p:cNvSpPr>
          <p:nvPr/>
        </p:nvSpPr>
        <p:spPr bwMode="auto">
          <a:xfrm>
            <a:off x="53975" y="-2033588"/>
            <a:ext cx="3400425" cy="424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b-NO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636912"/>
            <a:ext cx="2736304" cy="341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Sylinder 6"/>
          <p:cNvSpPr txBox="1"/>
          <p:nvPr/>
        </p:nvSpPr>
        <p:spPr>
          <a:xfrm>
            <a:off x="4283968" y="6053889"/>
            <a:ext cx="963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 smtClean="0"/>
              <a:t>Logiq</a:t>
            </a:r>
            <a:r>
              <a:rPr lang="nb-NO" dirty="0" smtClean="0"/>
              <a:t> S8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3445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marL="0" indent="0" algn="ctr">
              <a:buNone/>
            </a:pPr>
            <a:r>
              <a:rPr lang="nb-NO" sz="5400" dirty="0" smtClean="0"/>
              <a:t>VS</a:t>
            </a:r>
            <a:endParaRPr lang="nb-NO" sz="54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87980"/>
            <a:ext cx="2902336" cy="2143263"/>
          </a:xfrm>
          <a:prstGeom prst="rect">
            <a:avLst/>
          </a:prstGeom>
        </p:spPr>
      </p:pic>
      <p:pic>
        <p:nvPicPr>
          <p:cNvPr id="7" name="Bil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7" y="3873386"/>
            <a:ext cx="2927889" cy="268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30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marL="0" indent="0" algn="ctr">
              <a:buNone/>
            </a:pPr>
            <a:r>
              <a:rPr lang="nb-NO" sz="5400" dirty="0" smtClean="0"/>
              <a:t>VS</a:t>
            </a:r>
            <a:endParaRPr lang="nb-NO" sz="5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68" y="1683991"/>
            <a:ext cx="3485657" cy="2313605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3096"/>
            <a:ext cx="3586348" cy="239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53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marL="0" indent="0" algn="ctr">
              <a:buNone/>
            </a:pPr>
            <a:r>
              <a:rPr lang="nb-NO" sz="5400" dirty="0" smtClean="0"/>
              <a:t>VS</a:t>
            </a:r>
            <a:endParaRPr lang="nb-NO" sz="54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47" y="1579418"/>
            <a:ext cx="3290647" cy="2430016"/>
          </a:xfrm>
          <a:prstGeom prst="rect">
            <a:avLst/>
          </a:prstGeom>
        </p:spPr>
      </p:pic>
      <p:pic>
        <p:nvPicPr>
          <p:cNvPr id="11" name="Bild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149080"/>
            <a:ext cx="3485657" cy="2553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41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Hvorfor?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nb-NO" dirty="0" smtClean="0"/>
          </a:p>
          <a:p>
            <a:pPr algn="ctr"/>
            <a:endParaRPr lang="nb-NO" dirty="0"/>
          </a:p>
          <a:p>
            <a:pPr algn="ctr"/>
            <a:endParaRPr lang="nb-NO" dirty="0" smtClean="0"/>
          </a:p>
          <a:p>
            <a:pPr marL="0" indent="0" algn="ctr">
              <a:buNone/>
            </a:pPr>
            <a:r>
              <a:rPr lang="nb-NO" sz="5400" dirty="0" smtClean="0"/>
              <a:t>VS</a:t>
            </a:r>
            <a:endParaRPr lang="nb-NO" sz="5400" dirty="0"/>
          </a:p>
        </p:txBody>
      </p:sp>
      <p:pic>
        <p:nvPicPr>
          <p:cNvPr id="8" name="Bild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149080"/>
            <a:ext cx="3755775" cy="2492896"/>
          </a:xfrm>
          <a:prstGeom prst="rect">
            <a:avLst/>
          </a:prstGeom>
        </p:spPr>
      </p:pic>
      <p:pic>
        <p:nvPicPr>
          <p:cNvPr id="13" name="Bild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53" y="1600201"/>
            <a:ext cx="3611759" cy="240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6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Klinisk undersøkelse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755576" y="1763524"/>
            <a:ext cx="748883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Lite presist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Tilstander som lett kan sees med ultralyd er vanskelig å vurdere klinisk: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/>
              <a:t>p</a:t>
            </a:r>
            <a:r>
              <a:rPr lang="nb-NO" sz="2400" dirty="0" smtClean="0"/>
              <a:t>leuravæske, lungeødem, </a:t>
            </a:r>
            <a:r>
              <a:rPr lang="nb-NO" sz="2400" dirty="0" err="1" smtClean="0"/>
              <a:t>pneumothorax</a:t>
            </a:r>
            <a:r>
              <a:rPr lang="nb-NO" sz="2400" dirty="0" smtClean="0"/>
              <a:t>, lungeinfiltrat med luftbronkogram, aortaaneurisme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dyp venetrombose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sentralvenetrykk (dilatert </a:t>
            </a:r>
            <a:r>
              <a:rPr lang="nb-NO" sz="2400" dirty="0" err="1" smtClean="0"/>
              <a:t>vena</a:t>
            </a:r>
            <a:r>
              <a:rPr lang="nb-NO" sz="2400" dirty="0" smtClean="0"/>
              <a:t> </a:t>
            </a:r>
            <a:r>
              <a:rPr lang="nb-NO" sz="2400" dirty="0" err="1" smtClean="0"/>
              <a:t>cava</a:t>
            </a:r>
            <a:r>
              <a:rPr lang="nb-NO" sz="2400" dirty="0" smtClean="0"/>
              <a:t>), </a:t>
            </a:r>
            <a:r>
              <a:rPr lang="nb-NO" sz="2400" dirty="0" err="1" smtClean="0"/>
              <a:t>pericardvæske</a:t>
            </a:r>
            <a:r>
              <a:rPr lang="nb-NO" sz="2400" dirty="0" smtClean="0"/>
              <a:t>, venstre ventrikkelfunksjon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err="1" smtClean="0"/>
              <a:t>ascites</a:t>
            </a:r>
            <a:endParaRPr lang="nb-NO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urinretensjon</a:t>
            </a:r>
          </a:p>
        </p:txBody>
      </p:sp>
    </p:spTree>
    <p:extLst>
      <p:ext uri="{BB962C8B-B14F-4D97-AF65-F5344CB8AC3E}">
        <p14:creationId xmlns:p14="http://schemas.microsoft.com/office/powerpoint/2010/main" val="149402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POCUS </a:t>
            </a:r>
            <a:r>
              <a:rPr lang="nb-NO" dirty="0" err="1" smtClean="0">
                <a:solidFill>
                  <a:schemeClr val="bg1"/>
                </a:solidFill>
              </a:rPr>
              <a:t>vs</a:t>
            </a:r>
            <a:r>
              <a:rPr lang="nb-NO" dirty="0" smtClean="0">
                <a:solidFill>
                  <a:schemeClr val="bg1"/>
                </a:solidFill>
              </a:rPr>
              <a:t> klinisk undersøkelse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0" y="1418010"/>
            <a:ext cx="9113060" cy="523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91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POCUS </a:t>
            </a:r>
            <a:r>
              <a:rPr lang="nb-NO" dirty="0" err="1" smtClean="0">
                <a:solidFill>
                  <a:schemeClr val="bg1"/>
                </a:solidFill>
              </a:rPr>
              <a:t>vs</a:t>
            </a:r>
            <a:r>
              <a:rPr lang="nb-NO" dirty="0" smtClean="0">
                <a:solidFill>
                  <a:schemeClr val="bg1"/>
                </a:solidFill>
              </a:rPr>
              <a:t> klinisk undersøkelse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3" y="2015990"/>
            <a:ext cx="9148163" cy="397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107504" y="2780928"/>
            <a:ext cx="8928992" cy="20882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33445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inn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" y="1556792"/>
            <a:ext cx="8735915" cy="4968552"/>
          </a:xfrm>
        </p:spPr>
      </p:pic>
    </p:spTree>
    <p:extLst>
      <p:ext uri="{BB962C8B-B14F-4D97-AF65-F5344CB8AC3E}">
        <p14:creationId xmlns:p14="http://schemas.microsoft.com/office/powerpoint/2010/main" val="20246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6793E05-183A-EB4E-821C-8A9E958C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332656"/>
            <a:ext cx="7077472" cy="489701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www.socrative.com</a:t>
            </a:r>
            <a:endParaRPr lang="en-GB" dirty="0"/>
          </a:p>
        </p:txBody>
      </p:sp>
      <p:pic>
        <p:nvPicPr>
          <p:cNvPr id="2" name="Plassholder for innhold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8524" y="1850362"/>
            <a:ext cx="5186952" cy="2916237"/>
          </a:xfrm>
          <a:prstGeom prst="rect">
            <a:avLst/>
          </a:prstGeom>
        </p:spPr>
      </p:pic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81C0DC5-705E-8540-B656-6905EEBE8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Universitetet i Bergen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1259632" y="4941169"/>
            <a:ext cx="6256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Bruk mobil eller datamaskin.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/>
              <a:t>Helst mobil for da kan du se min skjerm og svare på din egen 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0340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 smtClean="0"/>
              <a:t>Login</a:t>
            </a:r>
            <a:r>
              <a:rPr lang="nb-NO" dirty="0" smtClean="0"/>
              <a:t>: i øverste høyre hjørne</a:t>
            </a:r>
            <a:endParaRPr lang="nb-NO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8205" y="2312989"/>
            <a:ext cx="5186952" cy="2916237"/>
          </a:xfrm>
          <a:prstGeom prst="rect">
            <a:avLst/>
          </a:prstGeom>
        </p:spPr>
      </p:pic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smtClean="0"/>
              <a:t>Universitetet i Bergen</a:t>
            </a:r>
            <a:endParaRPr lang="nb-NO" dirty="0"/>
          </a:p>
        </p:txBody>
      </p:sp>
      <p:sp>
        <p:nvSpPr>
          <p:cNvPr id="6" name="TekstSylinder 5"/>
          <p:cNvSpPr txBox="1"/>
          <p:nvPr/>
        </p:nvSpPr>
        <p:spPr>
          <a:xfrm>
            <a:off x="1115616" y="5301208"/>
            <a:ext cx="6487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Velg «Student </a:t>
            </a:r>
            <a:r>
              <a:rPr lang="nb-NO" dirty="0" err="1"/>
              <a:t>Login</a:t>
            </a:r>
            <a:r>
              <a:rPr lang="nb-NO" dirty="0"/>
              <a:t>» og deretter skriv inn rommet: </a:t>
            </a:r>
            <a:r>
              <a:rPr lang="nb-NO" dirty="0" smtClean="0"/>
              <a:t>«</a:t>
            </a:r>
            <a:r>
              <a:rPr lang="nb-NO" dirty="0" err="1" smtClean="0"/>
              <a:t>Bergenpocus</a:t>
            </a:r>
            <a:r>
              <a:rPr lang="nb-NO" dirty="0" smtClean="0"/>
              <a:t>»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971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Oversikt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024151"/>
            <a:ext cx="3599688" cy="30022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5536" y="1645638"/>
            <a:ext cx="47525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POCUS definisjon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POCUS utstyr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/>
              <a:t>POCUS Hvorfor</a:t>
            </a:r>
            <a:r>
              <a:rPr lang="nb-NO" sz="2400" dirty="0" smtClean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2400" dirty="0" smtClean="0"/>
              <a:t>POCUS Kasuistikker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14929" y="5026431"/>
            <a:ext cx="2009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En helt vanlig mage</a:t>
            </a:r>
            <a:endParaRPr lang="nb-NO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3451">
            <a:off x="6916770" y="5518984"/>
            <a:ext cx="507202" cy="6138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39020" y="6169953"/>
            <a:ext cx="2561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En karikert </a:t>
            </a:r>
            <a:r>
              <a:rPr lang="nb-NO" dirty="0" err="1" smtClean="0"/>
              <a:t>ultralydprobe</a:t>
            </a:r>
            <a:r>
              <a:rPr lang="nb-NO" dirty="0" smtClean="0"/>
              <a:t>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6078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POCUS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468" y="2852936"/>
            <a:ext cx="4097064" cy="3339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2720767" y="1556792"/>
            <a:ext cx="40478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b-NO" sz="2400" dirty="0" smtClean="0"/>
              <a:t>Point </a:t>
            </a:r>
            <a:r>
              <a:rPr lang="nb-NO" sz="2400" dirty="0" err="1"/>
              <a:t>O</a:t>
            </a:r>
            <a:r>
              <a:rPr lang="nb-NO" sz="2400" dirty="0" err="1" smtClean="0"/>
              <a:t>f</a:t>
            </a:r>
            <a:r>
              <a:rPr lang="nb-NO" sz="2400" dirty="0" smtClean="0"/>
              <a:t> Care </a:t>
            </a:r>
            <a:r>
              <a:rPr lang="nb-NO" sz="2400" dirty="0" err="1" smtClean="0"/>
              <a:t>UltraSonography</a:t>
            </a:r>
            <a:endParaRPr lang="nb-NO" sz="2400" dirty="0" smtClean="0"/>
          </a:p>
          <a:p>
            <a:pPr algn="ctr"/>
            <a:endParaRPr lang="nb-NO" sz="2400" dirty="0"/>
          </a:p>
          <a:p>
            <a:pPr algn="ctr"/>
            <a:r>
              <a:rPr lang="nb-NO" sz="2400" dirty="0" smtClean="0"/>
              <a:t>Målrettet ultralydundersøkelse</a:t>
            </a:r>
            <a:endParaRPr lang="nb-NO" sz="2400" dirty="0"/>
          </a:p>
        </p:txBody>
      </p:sp>
      <p:sp>
        <p:nvSpPr>
          <p:cNvPr id="3" name="TekstSylinder 2"/>
          <p:cNvSpPr txBox="1"/>
          <p:nvPr/>
        </p:nvSpPr>
        <p:spPr>
          <a:xfrm>
            <a:off x="2523468" y="6196662"/>
            <a:ext cx="2030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POCUS-selvstudium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9984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Ulike begreper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007604" y="1844824"/>
            <a:ext cx="439248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POCUS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Visual </a:t>
            </a:r>
            <a:r>
              <a:rPr lang="nb-NO" dirty="0" err="1" smtClean="0"/>
              <a:t>stethoscope</a:t>
            </a:r>
            <a:r>
              <a:rPr lang="nb-NO" dirty="0" smtClean="0">
                <a:sym typeface="Wingdings" panose="05000000000000000000" pitchFamily="2" charset="2"/>
              </a:rPr>
              <a:t>		</a:t>
            </a: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err="1" smtClean="0"/>
              <a:t>Echoscopy</a:t>
            </a:r>
            <a:endParaRPr lang="nb-NO" dirty="0" smtClean="0"/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BLUE-</a:t>
            </a:r>
            <a:r>
              <a:rPr lang="nb-NO" dirty="0" err="1" smtClean="0"/>
              <a:t>bedside</a:t>
            </a:r>
            <a:r>
              <a:rPr lang="nb-NO" dirty="0" smtClean="0"/>
              <a:t> </a:t>
            </a:r>
            <a:r>
              <a:rPr lang="nb-NO" dirty="0" err="1" smtClean="0"/>
              <a:t>lung</a:t>
            </a:r>
            <a:r>
              <a:rPr lang="nb-NO" dirty="0" smtClean="0"/>
              <a:t> </a:t>
            </a:r>
            <a:r>
              <a:rPr lang="nb-NO" dirty="0" err="1" smtClean="0"/>
              <a:t>ultrasound</a:t>
            </a:r>
            <a:r>
              <a:rPr lang="nb-NO" dirty="0" smtClean="0"/>
              <a:t> in </a:t>
            </a:r>
            <a:r>
              <a:rPr lang="nb-NO" dirty="0" err="1" smtClean="0"/>
              <a:t>emergency</a:t>
            </a:r>
            <a:endParaRPr lang="nb-NO" dirty="0" smtClean="0"/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FAST-</a:t>
            </a:r>
            <a:r>
              <a:rPr lang="nb-NO" dirty="0" err="1" smtClean="0"/>
              <a:t>focused</a:t>
            </a:r>
            <a:r>
              <a:rPr lang="nb-NO" dirty="0" smtClean="0"/>
              <a:t> </a:t>
            </a:r>
            <a:r>
              <a:rPr lang="nb-NO" dirty="0" err="1" smtClean="0"/>
              <a:t>assessment</a:t>
            </a:r>
            <a:r>
              <a:rPr lang="nb-NO" dirty="0" smtClean="0"/>
              <a:t> </a:t>
            </a:r>
            <a:r>
              <a:rPr lang="nb-NO" dirty="0" err="1" smtClean="0"/>
              <a:t>with</a:t>
            </a:r>
            <a:r>
              <a:rPr lang="nb-NO" dirty="0" smtClean="0"/>
              <a:t> </a:t>
            </a:r>
            <a:r>
              <a:rPr lang="nb-NO" dirty="0" err="1" smtClean="0"/>
              <a:t>sonography</a:t>
            </a:r>
            <a:r>
              <a:rPr lang="nb-NO" dirty="0" smtClean="0"/>
              <a:t> in trauma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Extended FAST (inkluderer lungene)</a:t>
            </a:r>
          </a:p>
          <a:p>
            <a:endParaRPr lang="nb-NO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dirty="0" smtClean="0"/>
              <a:t>CLUE-</a:t>
            </a:r>
            <a:r>
              <a:rPr lang="nb-NO" dirty="0" err="1" smtClean="0"/>
              <a:t>cardivascular</a:t>
            </a:r>
            <a:r>
              <a:rPr lang="nb-NO" dirty="0" smtClean="0"/>
              <a:t> </a:t>
            </a:r>
            <a:r>
              <a:rPr lang="nb-NO" dirty="0" err="1" smtClean="0"/>
              <a:t>limited</a:t>
            </a:r>
            <a:r>
              <a:rPr lang="nb-NO" dirty="0" smtClean="0"/>
              <a:t> </a:t>
            </a:r>
            <a:r>
              <a:rPr lang="nb-NO" dirty="0" err="1" smtClean="0"/>
              <a:t>ultrasound</a:t>
            </a:r>
            <a:r>
              <a:rPr lang="nb-NO" dirty="0" smtClean="0"/>
              <a:t> </a:t>
            </a:r>
            <a:r>
              <a:rPr lang="nb-NO" dirty="0" err="1" smtClean="0"/>
              <a:t>examination</a:t>
            </a:r>
            <a:endParaRPr lang="nb-NO" dirty="0"/>
          </a:p>
        </p:txBody>
      </p:sp>
      <p:sp>
        <p:nvSpPr>
          <p:cNvPr id="3" name="TekstSylinder 2"/>
          <p:cNvSpPr txBox="1"/>
          <p:nvPr/>
        </p:nvSpPr>
        <p:spPr>
          <a:xfrm>
            <a:off x="5713856" y="1844824"/>
            <a:ext cx="29523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Synonymer for målrettet </a:t>
            </a:r>
            <a:r>
              <a:rPr lang="nb-NO" dirty="0" smtClean="0">
                <a:sym typeface="Wingdings" panose="05000000000000000000" pitchFamily="2" charset="2"/>
              </a:rPr>
              <a:t>ultralyd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endParaRPr lang="nb-NO" dirty="0" smtClean="0">
              <a:sym typeface="Wingdings" panose="05000000000000000000" pitchFamily="2" charset="2"/>
            </a:endParaRP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 smtClean="0">
                <a:sym typeface="Wingdings" panose="05000000000000000000" pitchFamily="2" charset="2"/>
              </a:rPr>
              <a:t>Spesifikke metoder</a:t>
            </a:r>
            <a:endParaRPr lang="nb-NO" dirty="0"/>
          </a:p>
        </p:txBody>
      </p:sp>
      <p:sp>
        <p:nvSpPr>
          <p:cNvPr id="4" name="Høyre klammeparentes 3"/>
          <p:cNvSpPr/>
          <p:nvPr/>
        </p:nvSpPr>
        <p:spPr>
          <a:xfrm>
            <a:off x="5310082" y="1844824"/>
            <a:ext cx="198022" cy="10081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Høyre klammeparentes 6"/>
          <p:cNvSpPr/>
          <p:nvPr/>
        </p:nvSpPr>
        <p:spPr>
          <a:xfrm>
            <a:off x="5292080" y="3429000"/>
            <a:ext cx="216024" cy="280831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705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FAST</a:t>
            </a:r>
            <a:br>
              <a:rPr lang="nb-NO" dirty="0" smtClean="0"/>
            </a:br>
            <a:r>
              <a:rPr lang="nb-NO" sz="3100" dirty="0" smtClean="0"/>
              <a:t>-</a:t>
            </a:r>
            <a:r>
              <a:rPr lang="nb-NO" sz="3100" dirty="0" err="1" smtClean="0"/>
              <a:t>Focused</a:t>
            </a:r>
            <a:r>
              <a:rPr lang="nb-NO" sz="3100" dirty="0" smtClean="0"/>
              <a:t> </a:t>
            </a:r>
            <a:r>
              <a:rPr lang="nb-NO" sz="3100" dirty="0" err="1" smtClean="0"/>
              <a:t>assessment</a:t>
            </a:r>
            <a:r>
              <a:rPr lang="nb-NO" sz="3100" dirty="0" smtClean="0"/>
              <a:t> </a:t>
            </a:r>
            <a:r>
              <a:rPr lang="nb-NO" sz="3100" dirty="0" err="1" smtClean="0"/>
              <a:t>with</a:t>
            </a:r>
            <a:r>
              <a:rPr lang="nb-NO" sz="3100" dirty="0" smtClean="0"/>
              <a:t> </a:t>
            </a:r>
            <a:r>
              <a:rPr lang="nb-NO" sz="3100" dirty="0" err="1" smtClean="0"/>
              <a:t>Sonography</a:t>
            </a:r>
            <a:r>
              <a:rPr lang="nb-NO" sz="3100" dirty="0" smtClean="0"/>
              <a:t> for Trauma</a:t>
            </a: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r>
              <a:rPr lang="nb-NO" dirty="0" smtClean="0"/>
              <a:t>Problemstilling:</a:t>
            </a:r>
          </a:p>
          <a:p>
            <a:pPr lvl="1"/>
            <a:r>
              <a:rPr lang="nb-NO" dirty="0" smtClean="0"/>
              <a:t>Traumeutløste blødninger.</a:t>
            </a:r>
          </a:p>
          <a:p>
            <a:pPr lvl="1"/>
            <a:r>
              <a:rPr lang="nb-NO" dirty="0" smtClean="0"/>
              <a:t>4 stasjoner:</a:t>
            </a:r>
          </a:p>
          <a:p>
            <a:pPr lvl="2"/>
            <a:r>
              <a:rPr lang="nb-NO" dirty="0" err="1" smtClean="0"/>
              <a:t>Subxiphoid</a:t>
            </a:r>
            <a:endParaRPr lang="nb-NO" dirty="0" smtClean="0"/>
          </a:p>
          <a:p>
            <a:pPr lvl="2"/>
            <a:r>
              <a:rPr lang="nb-NO" dirty="0" smtClean="0"/>
              <a:t>Øvre venstre kvadrant</a:t>
            </a:r>
          </a:p>
          <a:p>
            <a:pPr lvl="2"/>
            <a:r>
              <a:rPr lang="nb-NO" dirty="0" smtClean="0"/>
              <a:t>Øvre høyre kvadrant</a:t>
            </a:r>
          </a:p>
          <a:p>
            <a:pPr lvl="2"/>
            <a:r>
              <a:rPr lang="nb-NO" dirty="0" err="1" smtClean="0"/>
              <a:t>Suprapubisk</a:t>
            </a:r>
            <a:endParaRPr lang="nb-NO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064" y="2404965"/>
            <a:ext cx="2908996" cy="242621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0360">
            <a:off x="6213712" y="3968205"/>
            <a:ext cx="590436" cy="7145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82658">
            <a:off x="6302876" y="2783180"/>
            <a:ext cx="590436" cy="714531"/>
          </a:xfrm>
          <a:prstGeom prst="rect">
            <a:avLst/>
          </a:prstGeom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75839">
            <a:off x="7645843" y="2830623"/>
            <a:ext cx="590436" cy="714531"/>
          </a:xfrm>
          <a:prstGeom prst="rect">
            <a:avLst/>
          </a:prstGeom>
        </p:spPr>
      </p:pic>
      <p:pic>
        <p:nvPicPr>
          <p:cNvPr id="8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27854">
            <a:off x="4861231" y="3042922"/>
            <a:ext cx="590436" cy="714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FAST</a:t>
            </a:r>
            <a:br>
              <a:rPr lang="nb-NO" dirty="0" smtClean="0"/>
            </a:br>
            <a:r>
              <a:rPr lang="nb-NO" sz="3100" dirty="0" smtClean="0"/>
              <a:t>-</a:t>
            </a:r>
            <a:r>
              <a:rPr lang="nb-NO" sz="3100" dirty="0" err="1" smtClean="0"/>
              <a:t>Focused</a:t>
            </a:r>
            <a:r>
              <a:rPr lang="nb-NO" sz="3100" dirty="0" smtClean="0"/>
              <a:t> </a:t>
            </a:r>
            <a:r>
              <a:rPr lang="nb-NO" sz="3100" dirty="0" err="1" smtClean="0"/>
              <a:t>assessment</a:t>
            </a:r>
            <a:r>
              <a:rPr lang="nb-NO" sz="3100" dirty="0" smtClean="0"/>
              <a:t> </a:t>
            </a:r>
            <a:r>
              <a:rPr lang="nb-NO" sz="3100" dirty="0" err="1" smtClean="0"/>
              <a:t>with</a:t>
            </a:r>
            <a:r>
              <a:rPr lang="nb-NO" sz="3100" dirty="0" smtClean="0"/>
              <a:t> </a:t>
            </a:r>
            <a:r>
              <a:rPr lang="nb-NO" sz="3100" dirty="0" err="1" smtClean="0"/>
              <a:t>Sonography</a:t>
            </a:r>
            <a:r>
              <a:rPr lang="nb-NO" sz="3100" dirty="0" smtClean="0"/>
              <a:t> for Trauma</a:t>
            </a:r>
            <a:endParaRPr lang="nb-NO" sz="3100" dirty="0"/>
          </a:p>
        </p:txBody>
      </p:sp>
      <p:pic>
        <p:nvPicPr>
          <p:cNvPr id="10" name="Bild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622" y="2060848"/>
            <a:ext cx="6800756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7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BLUE</a:t>
            </a:r>
            <a:br>
              <a:rPr lang="nb-NO" dirty="0" smtClean="0"/>
            </a:br>
            <a:r>
              <a:rPr lang="nb-NO" dirty="0" smtClean="0"/>
              <a:t>-</a:t>
            </a:r>
            <a:r>
              <a:rPr lang="nb-NO" sz="3100" dirty="0" err="1" smtClean="0"/>
              <a:t>Bedside</a:t>
            </a:r>
            <a:r>
              <a:rPr lang="nb-NO" sz="3100" dirty="0" smtClean="0"/>
              <a:t> </a:t>
            </a:r>
            <a:r>
              <a:rPr lang="nb-NO" sz="3100" dirty="0" err="1" smtClean="0"/>
              <a:t>lung</a:t>
            </a:r>
            <a:r>
              <a:rPr lang="nb-NO" sz="3100" dirty="0" smtClean="0"/>
              <a:t> </a:t>
            </a:r>
            <a:r>
              <a:rPr lang="nb-NO" sz="3100" dirty="0" err="1" smtClean="0"/>
              <a:t>ultrasound</a:t>
            </a:r>
            <a:r>
              <a:rPr lang="nb-NO" sz="3100" dirty="0" smtClean="0"/>
              <a:t> in </a:t>
            </a:r>
            <a:r>
              <a:rPr lang="nb-NO" sz="3100" dirty="0" err="1" smtClean="0"/>
              <a:t>emergency</a:t>
            </a:r>
            <a:endParaRPr lang="nb-NO" sz="31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3754760" cy="4525963"/>
          </a:xfrm>
        </p:spPr>
        <p:txBody>
          <a:bodyPr/>
          <a:lstStyle/>
          <a:p>
            <a:r>
              <a:rPr lang="nb-NO" dirty="0" smtClean="0"/>
              <a:t>Problemstilling:</a:t>
            </a:r>
          </a:p>
          <a:p>
            <a:pPr lvl="1"/>
            <a:r>
              <a:rPr lang="nb-NO" dirty="0" smtClean="0"/>
              <a:t>Lungeødem, pneumoni, pleuravæske, </a:t>
            </a:r>
            <a:r>
              <a:rPr lang="nb-NO" dirty="0" err="1" smtClean="0"/>
              <a:t>pneumothorax</a:t>
            </a:r>
            <a:endParaRPr lang="nb-NO" dirty="0"/>
          </a:p>
        </p:txBody>
      </p:sp>
      <p:sp>
        <p:nvSpPr>
          <p:cNvPr id="4" name="TekstSylinder 3"/>
          <p:cNvSpPr txBox="1"/>
          <p:nvPr/>
        </p:nvSpPr>
        <p:spPr>
          <a:xfrm>
            <a:off x="107504" y="6309320"/>
            <a:ext cx="6782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Bilde fra Indremedisineren, </a:t>
            </a:r>
            <a:r>
              <a:rPr lang="nb-NO" dirty="0" err="1" smtClean="0"/>
              <a:t>nr</a:t>
            </a:r>
            <a:r>
              <a:rPr lang="nb-NO" dirty="0" smtClean="0"/>
              <a:t> 1 2020 : Lungeultralyd ved akutt dyspne </a:t>
            </a:r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529678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557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1277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08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2437" y="35117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nb-NO" dirty="0" smtClean="0">
                <a:solidFill>
                  <a:schemeClr val="bg1"/>
                </a:solidFill>
              </a:rPr>
              <a:t>POCUS</a:t>
            </a:r>
          </a:p>
        </p:txBody>
      </p:sp>
      <p:sp>
        <p:nvSpPr>
          <p:cNvPr id="2" name="TekstSylinder 1"/>
          <p:cNvSpPr txBox="1"/>
          <p:nvPr/>
        </p:nvSpPr>
        <p:spPr>
          <a:xfrm>
            <a:off x="1022940" y="1834069"/>
            <a:ext cx="676875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Klinisk informasjon</a:t>
            </a:r>
            <a:endParaRPr lang="nb-NO" sz="2000" dirty="0" smtClean="0">
              <a:sym typeface="Wingdings" panose="05000000000000000000" pitchFamily="2" charset="2"/>
            </a:endParaRPr>
          </a:p>
          <a:p>
            <a:endParaRPr lang="nb-NO" sz="2000" dirty="0" smtClean="0">
              <a:sym typeface="Wingdings" panose="05000000000000000000" pitchFamily="2" charset="2"/>
            </a:endParaRPr>
          </a:p>
          <a:p>
            <a:endParaRPr lang="nb-NO" sz="2000" dirty="0" smtClean="0">
              <a:sym typeface="Wingdings" panose="05000000000000000000" pitchFamily="2" charset="2"/>
            </a:endParaRPr>
          </a:p>
          <a:p>
            <a:r>
              <a:rPr lang="nb-NO" sz="2000" dirty="0">
                <a:sym typeface="Wingdings" panose="05000000000000000000" pitchFamily="2" charset="2"/>
              </a:rPr>
              <a:t>	</a:t>
            </a:r>
            <a:r>
              <a:rPr lang="nb-NO" sz="2000" dirty="0" smtClean="0">
                <a:sym typeface="Wingdings" panose="05000000000000000000" pitchFamily="2" charset="2"/>
              </a:rPr>
              <a:t>Målrettet ultralydundersøkelse</a:t>
            </a:r>
          </a:p>
          <a:p>
            <a:endParaRPr lang="nb-NO" sz="2000" dirty="0" smtClean="0">
              <a:sym typeface="Wingdings" panose="05000000000000000000" pitchFamily="2" charset="2"/>
            </a:endParaRPr>
          </a:p>
          <a:p>
            <a:endParaRPr lang="nb-NO" sz="2000" dirty="0" smtClean="0">
              <a:sym typeface="Wingdings" panose="05000000000000000000" pitchFamily="2" charset="2"/>
            </a:endParaRPr>
          </a:p>
          <a:p>
            <a:r>
              <a:rPr lang="nb-NO" sz="2000" dirty="0">
                <a:sym typeface="Wingdings" panose="05000000000000000000" pitchFamily="2" charset="2"/>
              </a:rPr>
              <a:t>	</a:t>
            </a:r>
            <a:r>
              <a:rPr lang="nb-NO" sz="2000" dirty="0" smtClean="0">
                <a:sym typeface="Wingdings" panose="05000000000000000000" pitchFamily="2" charset="2"/>
              </a:rPr>
              <a:t>	Reduksjon i antall tentative diagnoser</a:t>
            </a:r>
          </a:p>
          <a:p>
            <a:endParaRPr lang="nb-NO" sz="2000" dirty="0">
              <a:sym typeface="Wingdings" panose="05000000000000000000" pitchFamily="2" charset="2"/>
            </a:endParaRPr>
          </a:p>
          <a:p>
            <a:endParaRPr lang="nb-NO" sz="2000" dirty="0" smtClean="0">
              <a:sym typeface="Wingdings" panose="05000000000000000000" pitchFamily="2" charset="2"/>
            </a:endParaRPr>
          </a:p>
          <a:p>
            <a:r>
              <a:rPr lang="nb-NO" sz="2000" dirty="0" smtClean="0">
                <a:sym typeface="Wingdings" panose="05000000000000000000" pitchFamily="2" charset="2"/>
              </a:rPr>
              <a:t>			Spissing av videre diagnostikk</a:t>
            </a:r>
            <a:endParaRPr lang="nb-NO" sz="2000" dirty="0"/>
          </a:p>
        </p:txBody>
      </p:sp>
      <p:cxnSp>
        <p:nvCxnSpPr>
          <p:cNvPr id="4" name="Vinkel 3"/>
          <p:cNvCxnSpPr/>
          <p:nvPr/>
        </p:nvCxnSpPr>
        <p:spPr>
          <a:xfrm rot="16200000" flipH="1">
            <a:off x="2519772" y="2312876"/>
            <a:ext cx="720080" cy="3600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Vinkel 10"/>
          <p:cNvCxnSpPr/>
          <p:nvPr/>
        </p:nvCxnSpPr>
        <p:spPr>
          <a:xfrm rot="16200000" flipH="1">
            <a:off x="3891176" y="3239098"/>
            <a:ext cx="720080" cy="3600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Vinkel 11"/>
          <p:cNvCxnSpPr/>
          <p:nvPr/>
        </p:nvCxnSpPr>
        <p:spPr>
          <a:xfrm rot="16200000" flipH="1">
            <a:off x="4752020" y="4185084"/>
            <a:ext cx="720080" cy="360040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51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Viz 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NSPRollUpIngress xmlns="2b736855-fd40-4ef5-b84c-7e050bd66b15" xsi:nil="true"/>
    <PublishingExpirationDate xmlns="http://schemas.microsoft.com/sharepoint/v3" xsi:nil="true"/>
    <TaxKeywordTaxHTField xmlns="2b736855-fd40-4ef5-b84c-7e050bd66b15">
      <Terms xmlns="http://schemas.microsoft.com/office/infopath/2007/PartnerControls"/>
    </TaxKeywordTaxHTField>
    <PublishingStartDate xmlns="http://schemas.microsoft.com/sharepoint/v3" xsi:nil="true"/>
    <TaxCatchAll xmlns="2b736855-fd40-4ef5-b84c-7e050bd66b15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D96DBD8221D6246B78644CC649A397F" ma:contentTypeVersion="24" ma:contentTypeDescription="Opprett et nytt dokument." ma:contentTypeScope="" ma:versionID="8811a4be57d190e12f1e3b956d539e14">
  <xsd:schema xmlns:xsd="http://www.w3.org/2001/XMLSchema" xmlns:xs="http://www.w3.org/2001/XMLSchema" xmlns:p="http://schemas.microsoft.com/office/2006/metadata/properties" xmlns:ns1="http://schemas.microsoft.com/sharepoint/v3" xmlns:ns2="2b736855-fd40-4ef5-b84c-7e050bd66b15" targetNamespace="http://schemas.microsoft.com/office/2006/metadata/properties" ma:root="true" ma:fieldsID="34c6c5f98c26bdbb9b4eb3a602532db1" ns1:_="" ns2:_="">
    <xsd:import namespace="http://schemas.microsoft.com/sharepoint/v3"/>
    <xsd:import namespace="2b736855-fd40-4ef5-b84c-7e050bd66b15"/>
    <xsd:element name="properties">
      <xsd:complexType>
        <xsd:sequence>
          <xsd:element name="documentManagement">
            <xsd:complexType>
              <xsd:all>
                <xsd:element ref="ns2:TaxKeywordTaxHTField" minOccurs="0"/>
                <xsd:element ref="ns2:TaxCatchAll" minOccurs="0"/>
                <xsd:element ref="ns2:TaxCatchAllLabel" minOccurs="0"/>
                <xsd:element ref="ns2:FNSPRollUpIngress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Planlagt startdato" ma:description="Planlagt startdato er en områdekolonne som opprettes av publiseringsfunksjonen. Den brukes til å angi dato og klokkeslett for når denne siden vises for første gang for besøkende på området." ma:hidden="true" ma:internalName="PublishingStartDate">
      <xsd:simpleType>
        <xsd:restriction base="dms:Unknown"/>
      </xsd:simpleType>
    </xsd:element>
    <xsd:element name="PublishingExpirationDate" ma:index="14" nillable="true" ma:displayName="Planlagt utløpsdato" ma:description="Planlagt sluttdato er en områdekolonne som opprettes av publiseringsfunksjonen. Den brukes til å angi dato og klokkeslett for når denne siden ikke lenger vises for besøkende på området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736855-fd40-4ef5-b84c-7e050bd66b1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8" nillable="true" ma:taxonomy="true" ma:internalName="TaxKeywordTaxHTField" ma:taxonomyFieldName="TaxKeyword" ma:displayName="Nøkkelord" ma:default="" ma:fieldId="{23f27201-bee3-471e-b2e7-b64fd8b7ca38}" ma:taxonomyMulti="true" ma:sspId="d0f0af97-1df2-4d6b-9e49-08feee2b952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description="" ma:hidden="true" ma:list="{da79b1bc-8501-45f1-a10b-26f75f2860bf}" ma:internalName="TaxCatchAll" ma:showField="CatchAllData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description="" ma:hidden="true" ma:list="{da79b1bc-8501-45f1-a10b-26f75f2860bf}" ma:internalName="TaxCatchAllLabel" ma:readOnly="true" ma:showField="CatchAllDataLabel" ma:web="2b736855-fd40-4ef5-b84c-7e050bd66b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FNSPRollUpIngress" ma:index="12" nillable="true" ma:displayName="Utlistingsingress" ma:default="" ma:description="Teksten vises i oversikter og utlistinger" ma:internalName="FNSPRollUpIngress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7D3CDB5-8B66-4C97-8940-8F012BFFAB8D}"/>
</file>

<file path=customXml/itemProps2.xml><?xml version="1.0" encoding="utf-8"?>
<ds:datastoreItem xmlns:ds="http://schemas.openxmlformats.org/officeDocument/2006/customXml" ds:itemID="{560895E1-B049-4B6E-B131-48AF440B108D}"/>
</file>

<file path=customXml/itemProps3.xml><?xml version="1.0" encoding="utf-8"?>
<ds:datastoreItem xmlns:ds="http://schemas.openxmlformats.org/officeDocument/2006/customXml" ds:itemID="{5E4E7226-80D9-4EC1-B627-7CE48FF569FF}"/>
</file>

<file path=docProps/app.xml><?xml version="1.0" encoding="utf-8"?>
<Properties xmlns="http://schemas.openxmlformats.org/officeDocument/2006/extended-properties" xmlns:vt="http://schemas.openxmlformats.org/officeDocument/2006/docPropsVTypes">
  <Template>medViz mal</Template>
  <TotalTime>386</TotalTime>
  <Words>298</Words>
  <Application>Microsoft Office PowerPoint</Application>
  <PresentationFormat>Skjermfremvisning (4:3)</PresentationFormat>
  <Paragraphs>117</Paragraphs>
  <Slides>21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medViz mal</vt:lpstr>
      <vt:lpstr>POCUS -Point of care ultrasound 16.02.21 </vt:lpstr>
      <vt:lpstr>PowerPoint-presentasjon</vt:lpstr>
      <vt:lpstr>Oversikt</vt:lpstr>
      <vt:lpstr>POCUS</vt:lpstr>
      <vt:lpstr>Ulike begreper</vt:lpstr>
      <vt:lpstr>FAST -Focused assessment with Sonography for Trauma</vt:lpstr>
      <vt:lpstr>FAST -Focused assessment with Sonography for Trauma</vt:lpstr>
      <vt:lpstr>BLUE -Bedside lung ultrasound in emergency</vt:lpstr>
      <vt:lpstr>POCUS</vt:lpstr>
      <vt:lpstr>POCUS</vt:lpstr>
      <vt:lpstr>POCUS</vt:lpstr>
      <vt:lpstr>Utstyr til POCUS</vt:lpstr>
      <vt:lpstr>Hvorfor?</vt:lpstr>
      <vt:lpstr>Hvorfor?</vt:lpstr>
      <vt:lpstr>Hvorfor?</vt:lpstr>
      <vt:lpstr>Hvorfor?</vt:lpstr>
      <vt:lpstr>Klinisk undersøkelse</vt:lpstr>
      <vt:lpstr>POCUS vs klinisk undersøkelse</vt:lpstr>
      <vt:lpstr>POCUS vs klinisk undersøkelse</vt:lpstr>
      <vt:lpstr>www.socrative.com</vt:lpstr>
      <vt:lpstr>Login: i øverste høyre hjørne</vt:lpstr>
    </vt:vector>
  </TitlesOfParts>
  <Company>UiB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nylund</dc:creator>
  <cp:keywords>_£Bilde</cp:keywords>
  <cp:lastModifiedBy>Nylund, Kim</cp:lastModifiedBy>
  <cp:revision>48</cp:revision>
  <dcterms:created xsi:type="dcterms:W3CDTF">2013-12-08T18:37:56Z</dcterms:created>
  <dcterms:modified xsi:type="dcterms:W3CDTF">2021-02-14T20:38:48Z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0x0101004D96DBD8221D6246B78644CC649A397F</vt:lpwstr>
  </property>
</Properties>
</file>