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  <p:sldMasterId id="2147483705" r:id="rId5"/>
    <p:sldMasterId id="2147483730" r:id="rId6"/>
  </p:sldMasterIdLst>
  <p:sldIdLst>
    <p:sldId id="258" r:id="rId7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523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17.01.2025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735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06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E049C3-8D12-493E-A964-29930C209D7F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910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E049C3-8D12-493E-A964-29930C209D7F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5825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E049C3-8D12-493E-A964-29930C209D7F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707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E049C3-8D12-493E-A964-29930C209D7F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6010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E049C3-8D12-493E-A964-29930C209D7F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335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E049C3-8D12-493E-A964-29930C209D7F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0615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E049C3-8D12-493E-A964-29930C209D7F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169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E049C3-8D12-493E-A964-29930C209D7F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756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17.01.2025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9677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E049C3-8D12-493E-A964-29930C209D7F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26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4"/>
          </p:nvPr>
        </p:nvSpPr>
        <p:spPr>
          <a:xfrm>
            <a:off x="838200" y="1238491"/>
            <a:ext cx="10515600" cy="4884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89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 b="1">
                <a:solidFill>
                  <a:srgbClr val="003388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31B5-053E-DD40-9B25-6FB3F10320AD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A734-4DA5-424C-AAEC-82F5F62A016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1547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4"/>
          </p:nvPr>
        </p:nvSpPr>
        <p:spPr>
          <a:xfrm>
            <a:off x="838200" y="1238491"/>
            <a:ext cx="10515600" cy="4884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89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 b="1">
                <a:solidFill>
                  <a:srgbClr val="003388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31B5-053E-DD40-9B25-6FB3F10320AD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A734-4DA5-424C-AAEC-82F5F62A016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8275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4832213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støttetittel</a:t>
            </a:r>
          </a:p>
          <a:p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4268" y="2973666"/>
            <a:ext cx="4832212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0304" r="5072" b="13886"/>
          <a:stretch/>
        </p:blipFill>
        <p:spPr>
          <a:xfrm>
            <a:off x="5606716" y="2104013"/>
            <a:ext cx="6489902" cy="2731167"/>
          </a:xfrm>
          <a:prstGeom prst="rect">
            <a:avLst/>
          </a:prstGeom>
        </p:spPr>
      </p:pic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684266" y="4277227"/>
            <a:ext cx="4832213" cy="35493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 b="0">
                <a:solidFill>
                  <a:srgbClr val="000000"/>
                </a:solidFill>
              </a:defRPr>
            </a:lvl2pPr>
            <a:lvl3pPr marL="914400" indent="0">
              <a:buNone/>
              <a:defRPr sz="1600" b="0">
                <a:solidFill>
                  <a:srgbClr val="000000"/>
                </a:solidFill>
              </a:defRPr>
            </a:lvl3pPr>
            <a:lvl4pPr marL="1371600" indent="0">
              <a:buNone/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navn og dato</a:t>
            </a:r>
          </a:p>
        </p:txBody>
      </p:sp>
    </p:spTree>
    <p:extLst>
      <p:ext uri="{BB962C8B-B14F-4D97-AF65-F5344CB8AC3E}">
        <p14:creationId xmlns:p14="http://schemas.microsoft.com/office/powerpoint/2010/main" val="2052828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støttetittel</a:t>
            </a:r>
          </a:p>
          <a:p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11363864" cy="4516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tekst</a:t>
            </a:r>
          </a:p>
          <a:p>
            <a:pPr lvl="1"/>
            <a:r>
              <a:rPr lang="nb-NO" dirty="0"/>
              <a:t>Første nivå punktliste</a:t>
            </a:r>
          </a:p>
          <a:p>
            <a:pPr lvl="2"/>
            <a:r>
              <a:rPr lang="nb-NO" dirty="0"/>
              <a:t>Andre nivå punktliste</a:t>
            </a:r>
          </a:p>
          <a:p>
            <a:pPr lvl="3"/>
            <a:r>
              <a:rPr lang="nb-NO" dirty="0"/>
              <a:t>Tredje nivå punktliste</a:t>
            </a:r>
          </a:p>
        </p:txBody>
      </p:sp>
    </p:spTree>
    <p:extLst>
      <p:ext uri="{BB962C8B-B14F-4D97-AF65-F5344CB8AC3E}">
        <p14:creationId xmlns:p14="http://schemas.microsoft.com/office/powerpoint/2010/main" val="2570176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tekst</a:t>
            </a:r>
          </a:p>
          <a:p>
            <a:pPr lvl="1"/>
            <a:r>
              <a:rPr lang="nb-NO" dirty="0"/>
              <a:t>Første nivå punktliste</a:t>
            </a:r>
          </a:p>
          <a:p>
            <a:pPr lvl="2"/>
            <a:r>
              <a:rPr lang="nb-NO" dirty="0"/>
              <a:t>Andre nivå punktliste</a:t>
            </a:r>
          </a:p>
          <a:p>
            <a:pPr lvl="3"/>
            <a:r>
              <a:rPr lang="nb-NO" dirty="0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tekst</a:t>
            </a:r>
          </a:p>
          <a:p>
            <a:pPr lvl="1"/>
            <a:r>
              <a:rPr lang="nb-NO" dirty="0"/>
              <a:t>Første nivå punktliste</a:t>
            </a:r>
          </a:p>
          <a:p>
            <a:pPr lvl="2"/>
            <a:r>
              <a:rPr lang="nb-NO" dirty="0"/>
              <a:t>Andre nivå punktliste</a:t>
            </a:r>
          </a:p>
          <a:p>
            <a:pPr lvl="3"/>
            <a:r>
              <a:rPr lang="nb-NO" dirty="0"/>
              <a:t>Tredje nivå punktliste</a:t>
            </a:r>
          </a:p>
        </p:txBody>
      </p:sp>
    </p:spTree>
    <p:extLst>
      <p:ext uri="{BB962C8B-B14F-4D97-AF65-F5344CB8AC3E}">
        <p14:creationId xmlns:p14="http://schemas.microsoft.com/office/powerpoint/2010/main" val="1000744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7236994" y="0"/>
            <a:ext cx="4955006" cy="630454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bilde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6655544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tekst</a:t>
            </a:r>
          </a:p>
          <a:p>
            <a:pPr lvl="1"/>
            <a:r>
              <a:rPr lang="nb-NO" dirty="0"/>
              <a:t>Første nivå punktliste</a:t>
            </a:r>
          </a:p>
          <a:p>
            <a:pPr lvl="2"/>
            <a:r>
              <a:rPr lang="nb-NO" dirty="0"/>
              <a:t>Andre nivå punktliste</a:t>
            </a:r>
          </a:p>
          <a:p>
            <a:pPr lvl="3"/>
            <a:r>
              <a:rPr lang="nb-NO" dirty="0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6595386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støttetittel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4941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fast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B1B7625-83D5-47E3-86DA-528FF870A0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6994" y="0"/>
            <a:ext cx="4955006" cy="63102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6655544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tekst</a:t>
            </a:r>
          </a:p>
          <a:p>
            <a:pPr lvl="1"/>
            <a:r>
              <a:rPr lang="nb-NO" dirty="0"/>
              <a:t>Første nivå punktliste</a:t>
            </a:r>
          </a:p>
          <a:p>
            <a:pPr lvl="2"/>
            <a:r>
              <a:rPr lang="nb-NO" dirty="0"/>
              <a:t>Andre nivå punktliste</a:t>
            </a:r>
          </a:p>
          <a:p>
            <a:pPr lvl="3"/>
            <a:r>
              <a:rPr lang="nb-NO" dirty="0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6595386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støttetittel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9996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to kolonn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7236994" y="1606216"/>
            <a:ext cx="4955006" cy="471036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bilde</a:t>
            </a:r>
          </a:p>
        </p:txBody>
      </p:sp>
      <p:sp>
        <p:nvSpPr>
          <p:cNvPr id="14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6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3" y="1606216"/>
            <a:ext cx="3190448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tekst</a:t>
            </a:r>
          </a:p>
          <a:p>
            <a:pPr lvl="1"/>
            <a:r>
              <a:rPr lang="nb-NO" dirty="0"/>
              <a:t>Første nivå punktliste</a:t>
            </a:r>
          </a:p>
          <a:p>
            <a:pPr lvl="2"/>
            <a:r>
              <a:rPr lang="nb-NO" dirty="0"/>
              <a:t>Andre nivå punktliste</a:t>
            </a:r>
          </a:p>
          <a:p>
            <a:pPr lvl="3"/>
            <a:r>
              <a:rPr lang="nb-NO" dirty="0"/>
              <a:t>Tredje nivå punktliste</a:t>
            </a:r>
          </a:p>
        </p:txBody>
      </p:sp>
      <p:sp>
        <p:nvSpPr>
          <p:cNvPr id="17" name="Plassholder for innhold 2"/>
          <p:cNvSpPr>
            <a:spLocks noGrp="1"/>
          </p:cNvSpPr>
          <p:nvPr>
            <p:ph idx="17" hasCustomPrompt="1"/>
          </p:nvPr>
        </p:nvSpPr>
        <p:spPr>
          <a:xfrm>
            <a:off x="3784233" y="1606216"/>
            <a:ext cx="3190448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tekst</a:t>
            </a:r>
          </a:p>
          <a:p>
            <a:pPr lvl="1"/>
            <a:r>
              <a:rPr lang="nb-NO" dirty="0"/>
              <a:t>Første nivå punktliste</a:t>
            </a:r>
          </a:p>
          <a:p>
            <a:pPr lvl="2"/>
            <a:r>
              <a:rPr lang="nb-NO" dirty="0"/>
              <a:t>Andre nivå punktliste</a:t>
            </a:r>
          </a:p>
          <a:p>
            <a:pPr lvl="3"/>
            <a:r>
              <a:rPr lang="nb-NO" dirty="0"/>
              <a:t>Tredje nivå punktliste</a:t>
            </a:r>
          </a:p>
        </p:txBody>
      </p:sp>
    </p:spTree>
    <p:extLst>
      <p:ext uri="{BB962C8B-B14F-4D97-AF65-F5344CB8AC3E}">
        <p14:creationId xmlns:p14="http://schemas.microsoft.com/office/powerpoint/2010/main" val="3467443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om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6537609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støttetittel</a:t>
            </a:r>
          </a:p>
          <a:p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4267" y="2973666"/>
            <a:ext cx="6537609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1995738"/>
            <a:ext cx="4305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1995738"/>
            <a:ext cx="4305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007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17.01.2025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1820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omside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6537609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støttetittel</a:t>
            </a:r>
          </a:p>
          <a:p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684267" y="2973666"/>
            <a:ext cx="6537609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Bild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1986213"/>
            <a:ext cx="4305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1986213"/>
            <a:ext cx="4305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5977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64" y="2527423"/>
            <a:ext cx="6367891" cy="147098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64" y="2527423"/>
            <a:ext cx="6367891" cy="14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88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49C3-8D12-493E-A964-29930C209D7F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135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17.01.2025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577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17.01.2025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160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17.01.2025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601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17.01.2025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212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17.01.2025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84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17.01.2025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15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77383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9938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386" y="260658"/>
            <a:ext cx="2992500" cy="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Bild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96267" y="4077073"/>
            <a:ext cx="3706500" cy="27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5" y="6165304"/>
            <a:ext cx="2112235" cy="5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1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33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77383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9938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386" y="260658"/>
            <a:ext cx="2992500" cy="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Bild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96267" y="4077073"/>
            <a:ext cx="3706500" cy="27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5" y="6165304"/>
            <a:ext cx="2112235" cy="5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33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11153"/>
            <a:ext cx="12192000" cy="546847"/>
          </a:xfrm>
          <a:prstGeom prst="rect">
            <a:avLst/>
          </a:prstGeom>
          <a:solidFill>
            <a:srgbClr val="003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80" y="6442806"/>
            <a:ext cx="1464709" cy="316377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0" y="6311153"/>
            <a:ext cx="12192000" cy="546847"/>
          </a:xfrm>
          <a:prstGeom prst="rect">
            <a:avLst/>
          </a:prstGeom>
          <a:solidFill>
            <a:srgbClr val="003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80" y="6442806"/>
            <a:ext cx="1464709" cy="316377"/>
          </a:xfrm>
          <a:prstGeom prst="rect">
            <a:avLst/>
          </a:prstGeom>
        </p:spPr>
      </p:pic>
      <p:pic>
        <p:nvPicPr>
          <p:cNvPr id="6" name="Plassholder for innhold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112" y="168430"/>
            <a:ext cx="1240726" cy="429401"/>
          </a:xfrm>
          <a:prstGeom prst="rect">
            <a:avLst/>
          </a:prstGeom>
        </p:spPr>
      </p:pic>
      <p:sp>
        <p:nvSpPr>
          <p:cNvPr id="9" name="Plassholder for tekst 5"/>
          <p:cNvSpPr txBox="1">
            <a:spLocks/>
          </p:cNvSpPr>
          <p:nvPr/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5600" dirty="0">
                <a:solidFill>
                  <a:schemeClr val="bg1"/>
                </a:solidFill>
              </a:rPr>
              <a:t>Forbedringskunnskap – avdeling for kvalitetsforbedring,</a:t>
            </a:r>
            <a:r>
              <a:rPr lang="nb-NO" sz="5600" baseline="0" dirty="0">
                <a:solidFill>
                  <a:schemeClr val="bg1"/>
                </a:solidFill>
              </a:rPr>
              <a:t> </a:t>
            </a:r>
            <a:r>
              <a:rPr lang="nb-NO" sz="5600" dirty="0">
                <a:solidFill>
                  <a:schemeClr val="bg1"/>
                </a:solidFill>
              </a:rPr>
              <a:t> pasientsikkerhet og smittevern </a:t>
            </a:r>
          </a:p>
          <a:p>
            <a:r>
              <a:rPr lang="nb-NO" dirty="0"/>
              <a:t>Avdeling for kvalitetsforbedring, pasientsikkerhet og smittevern </a:t>
            </a:r>
          </a:p>
        </p:txBody>
      </p:sp>
    </p:spTree>
    <p:extLst>
      <p:ext uri="{BB962C8B-B14F-4D97-AF65-F5344CB8AC3E}">
        <p14:creationId xmlns:p14="http://schemas.microsoft.com/office/powerpoint/2010/main" val="206175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tel 1"/>
          <p:cNvSpPr>
            <a:spLocks noGrp="1"/>
          </p:cNvSpPr>
          <p:nvPr>
            <p:ph type="title"/>
          </p:nvPr>
        </p:nvSpPr>
        <p:spPr>
          <a:xfrm>
            <a:off x="207724" y="195545"/>
            <a:ext cx="11028362" cy="604455"/>
          </a:xfrm>
        </p:spPr>
        <p:txBody>
          <a:bodyPr>
            <a:normAutofit/>
          </a:bodyPr>
          <a:lstStyle/>
          <a:p>
            <a:pPr algn="ctr"/>
            <a:r>
              <a:rPr lang="nb-NO" altLang="nb-NO" sz="3200" b="1" dirty="0"/>
              <a:t>Prioriteringsmatrise</a:t>
            </a:r>
          </a:p>
        </p:txBody>
      </p:sp>
      <p:sp>
        <p:nvSpPr>
          <p:cNvPr id="4" name="Pil mot venstre og høyre 3"/>
          <p:cNvSpPr/>
          <p:nvPr/>
        </p:nvSpPr>
        <p:spPr>
          <a:xfrm>
            <a:off x="1705234" y="3159370"/>
            <a:ext cx="8265600" cy="727772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nb-NO" sz="2400" dirty="0">
                <a:solidFill>
                  <a:prstClr val="white"/>
                </a:solidFill>
                <a:latin typeface="Calibri"/>
              </a:rPr>
              <a:t>Liten effekt                                                                  Stor effekt</a:t>
            </a:r>
          </a:p>
        </p:txBody>
      </p:sp>
      <p:sp>
        <p:nvSpPr>
          <p:cNvPr id="16" name="Pil mot venstre og høyre 15"/>
          <p:cNvSpPr/>
          <p:nvPr/>
        </p:nvSpPr>
        <p:spPr>
          <a:xfrm rot="5400000">
            <a:off x="3145413" y="3331081"/>
            <a:ext cx="5152984" cy="748189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nb-NO" sz="2400" dirty="0">
                <a:solidFill>
                  <a:prstClr val="white"/>
                </a:solidFill>
                <a:latin typeface="Calibri"/>
              </a:rPr>
              <a:t>Lite arbeid                       Mye arbeid</a:t>
            </a:r>
            <a:endParaRPr lang="nb-NO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3" name="TekstSylinder 5"/>
          <p:cNvSpPr txBox="1">
            <a:spLocks noChangeArrowheads="1"/>
          </p:cNvSpPr>
          <p:nvPr/>
        </p:nvSpPr>
        <p:spPr bwMode="auto">
          <a:xfrm>
            <a:off x="2691781" y="4374255"/>
            <a:ext cx="19043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/>
            <a:r>
              <a:rPr lang="nb-NO" altLang="nb-NO" sz="2800" dirty="0">
                <a:solidFill>
                  <a:prstClr val="black"/>
                </a:solidFill>
              </a:rPr>
              <a:t>Liten effekt </a:t>
            </a:r>
          </a:p>
          <a:p>
            <a:pPr algn="ctr" defTabSz="1219170"/>
            <a:r>
              <a:rPr lang="nb-NO" altLang="nb-NO" sz="2800" dirty="0">
                <a:solidFill>
                  <a:prstClr val="black"/>
                </a:solidFill>
              </a:rPr>
              <a:t>Mye arbeid</a:t>
            </a:r>
          </a:p>
        </p:txBody>
      </p:sp>
      <p:sp>
        <p:nvSpPr>
          <p:cNvPr id="2054" name="TekstSylinder 16"/>
          <p:cNvSpPr txBox="1">
            <a:spLocks noChangeArrowheads="1"/>
          </p:cNvSpPr>
          <p:nvPr/>
        </p:nvSpPr>
        <p:spPr bwMode="auto">
          <a:xfrm>
            <a:off x="7283962" y="4409723"/>
            <a:ext cx="18442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/>
            <a:r>
              <a:rPr lang="nb-NO" altLang="nb-NO" sz="2800" dirty="0">
                <a:solidFill>
                  <a:prstClr val="black"/>
                </a:solidFill>
              </a:rPr>
              <a:t>Stor effekt </a:t>
            </a:r>
          </a:p>
          <a:p>
            <a:pPr algn="ctr" defTabSz="1219170"/>
            <a:r>
              <a:rPr lang="nb-NO" altLang="nb-NO" sz="2800" dirty="0">
                <a:solidFill>
                  <a:prstClr val="black"/>
                </a:solidFill>
              </a:rPr>
              <a:t>Mye arbeid</a:t>
            </a:r>
          </a:p>
        </p:txBody>
      </p:sp>
      <p:sp>
        <p:nvSpPr>
          <p:cNvPr id="2055" name="TekstSylinder 20"/>
          <p:cNvSpPr txBox="1">
            <a:spLocks noChangeArrowheads="1"/>
          </p:cNvSpPr>
          <p:nvPr/>
        </p:nvSpPr>
        <p:spPr bwMode="auto">
          <a:xfrm>
            <a:off x="2773533" y="2072141"/>
            <a:ext cx="18226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/>
            <a:r>
              <a:rPr lang="nb-NO" altLang="nb-NO" sz="2800" dirty="0">
                <a:solidFill>
                  <a:prstClr val="black"/>
                </a:solidFill>
              </a:rPr>
              <a:t>Liten effekt</a:t>
            </a:r>
          </a:p>
          <a:p>
            <a:pPr algn="ctr" defTabSz="1219170"/>
            <a:r>
              <a:rPr lang="nb-NO" altLang="nb-NO" sz="2800" dirty="0">
                <a:solidFill>
                  <a:prstClr val="black"/>
                </a:solidFill>
              </a:rPr>
              <a:t>Lite arbeid</a:t>
            </a:r>
          </a:p>
        </p:txBody>
      </p:sp>
      <p:sp>
        <p:nvSpPr>
          <p:cNvPr id="2056" name="TekstSylinder 21"/>
          <p:cNvSpPr txBox="1">
            <a:spLocks noChangeArrowheads="1"/>
          </p:cNvSpPr>
          <p:nvPr/>
        </p:nvSpPr>
        <p:spPr bwMode="auto">
          <a:xfrm>
            <a:off x="7283962" y="2072141"/>
            <a:ext cx="17844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/>
            <a:r>
              <a:rPr lang="nb-NO" altLang="nb-NO" sz="2800" dirty="0">
                <a:solidFill>
                  <a:prstClr val="black"/>
                </a:solidFill>
              </a:rPr>
              <a:t>Stor effekt </a:t>
            </a:r>
          </a:p>
          <a:p>
            <a:pPr algn="ctr" defTabSz="1219170"/>
            <a:r>
              <a:rPr lang="nb-NO" altLang="nb-NO" sz="2800" dirty="0">
                <a:solidFill>
                  <a:prstClr val="black"/>
                </a:solidFill>
              </a:rPr>
              <a:t>Lite arbeid</a:t>
            </a:r>
          </a:p>
        </p:txBody>
      </p:sp>
    </p:spTree>
    <p:extLst>
      <p:ext uri="{BB962C8B-B14F-4D97-AF65-F5344CB8AC3E}">
        <p14:creationId xmlns:p14="http://schemas.microsoft.com/office/powerpoint/2010/main" val="1071709553"/>
      </p:ext>
    </p:extLst>
  </p:cSld>
  <p:clrMapOvr>
    <a:masterClrMapping/>
  </p:clrMapOvr>
</p:sld>
</file>

<file path=ppt/theme/theme1.xml><?xml version="1.0" encoding="utf-8"?>
<a:theme xmlns:a="http://schemas.openxmlformats.org/drawingml/2006/main" name="KF BLÅ-RO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F BLÅ-ROSA" id="{1E79AED0-9080-4E87-AEBC-D3667E0983A1}" vid="{3700ED93-589A-4243-852E-0224606F43B2}"/>
    </a:ext>
  </a:extLst>
</a:theme>
</file>

<file path=ppt/theme/theme2.xml><?xml version="1.0" encoding="utf-8"?>
<a:theme xmlns:a="http://schemas.openxmlformats.org/drawingml/2006/main" name="1_KF 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23 PP mal VV med KF">
  <a:themeElements>
    <a:clrScheme name="VVHF">
      <a:dk1>
        <a:srgbClr val="00338D"/>
      </a:dk1>
      <a:lt1>
        <a:srgbClr val="FFFFFF"/>
      </a:lt1>
      <a:dk2>
        <a:srgbClr val="5599EE"/>
      </a:dk2>
      <a:lt2>
        <a:srgbClr val="CCD6E8"/>
      </a:lt2>
      <a:accent1>
        <a:srgbClr val="00338D"/>
      </a:accent1>
      <a:accent2>
        <a:srgbClr val="5599EE"/>
      </a:accent2>
      <a:accent3>
        <a:srgbClr val="CCD6E8"/>
      </a:accent3>
      <a:accent4>
        <a:srgbClr val="7BA296"/>
      </a:accent4>
      <a:accent5>
        <a:srgbClr val="E4D478"/>
      </a:accent5>
      <a:accent6>
        <a:srgbClr val="F7C07F"/>
      </a:accent6>
      <a:hlink>
        <a:srgbClr val="5599EE"/>
      </a:hlink>
      <a:folHlink>
        <a:srgbClr val="C6CD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PP mal VV med KF" id="{9FCBE603-BA51-4627-9E21-3C3145E742D3}" vid="{8F48117F-848B-43F8-B83D-B07FCC116CC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A6AFE100AC04893A8398053EC507E" ma:contentTypeVersion="19" ma:contentTypeDescription="Create a new document." ma:contentTypeScope="" ma:versionID="027f2058313cffcad4528c33ee11c49a">
  <xsd:schema xmlns:xsd="http://www.w3.org/2001/XMLSchema" xmlns:xs="http://www.w3.org/2001/XMLSchema" xmlns:p="http://schemas.microsoft.com/office/2006/metadata/properties" xmlns:ns2="3cc8c0b8-36bb-4877-9579-e432d427316a" xmlns:ns3="1bfe2035-de25-4a70-bbac-e87eca0bdd5d" targetNamespace="http://schemas.microsoft.com/office/2006/metadata/properties" ma:root="true" ma:fieldsID="17b378d1fc6abd534ade3fba6652d549" ns2:_="" ns3:_="">
    <xsd:import namespace="3cc8c0b8-36bb-4877-9579-e432d427316a"/>
    <xsd:import namespace="1bfe2035-de25-4a70-bbac-e87eca0bd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Rekkef_x00f8_lg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8c0b8-36bb-4877-9579-e432d4273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Rekkef_x00f8_lge" ma:index="18" nillable="true" ma:displayName="Rekkefølge" ma:format="Dropdown" ma:internalName="Rekkef_x00f8_lge" ma:percentage="FALSE">
      <xsd:simpleType>
        <xsd:restriction base="dms:Number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be3d436-fbfd-41cc-af34-671200448d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e2035-de25-4a70-bbac-e87eca0bd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b18faba-198c-4176-98f5-d546fa374a9a}" ma:internalName="TaxCatchAll" ma:showField="CatchAllData" ma:web="1bfe2035-de25-4a70-bbac-e87eca0bd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c8c0b8-36bb-4877-9579-e432d427316a">
      <Terms xmlns="http://schemas.microsoft.com/office/infopath/2007/PartnerControls"/>
    </lcf76f155ced4ddcb4097134ff3c332f>
    <TaxCatchAll xmlns="1bfe2035-de25-4a70-bbac-e87eca0bdd5d" xsi:nil="true"/>
    <Rekkef_x00f8_lge xmlns="3cc8c0b8-36bb-4877-9579-e432d427316a" xsi:nil="true"/>
  </documentManagement>
</p:properties>
</file>

<file path=customXml/itemProps1.xml><?xml version="1.0" encoding="utf-8"?>
<ds:datastoreItem xmlns:ds="http://schemas.openxmlformats.org/officeDocument/2006/customXml" ds:itemID="{716D3BC2-5813-48A8-99E0-D3E9154F9A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C347F7-7E82-4623-BA4C-E83F265B2F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c8c0b8-36bb-4877-9579-e432d427316a"/>
    <ds:schemaRef ds:uri="1bfe2035-de25-4a70-bbac-e87eca0bd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F46CA1-8ABD-4257-84F7-947A0C5820C6}">
  <ds:schemaRefs>
    <ds:schemaRef ds:uri="3cc8c0b8-36bb-4877-9579-e432d427316a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1bfe2035-de25-4a70-bbac-e87eca0bdd5d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KF BLÅ-ROSA</Template>
  <TotalTime>15</TotalTime>
  <Words>25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</vt:lpstr>
      <vt:lpstr>KF BLÅ-ROSA</vt:lpstr>
      <vt:lpstr>1_KF Tema1</vt:lpstr>
      <vt:lpstr>2023 PP mal VV med KF</vt:lpstr>
      <vt:lpstr>Prioriteringsmatrise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vurdere/prioritere tiltak</dc:title>
  <dc:creator>Berit Marie Flønæs</dc:creator>
  <cp:lastModifiedBy>Åse Stavland Lexberg</cp:lastModifiedBy>
  <cp:revision>18</cp:revision>
  <cp:lastPrinted>2022-10-13T11:00:32Z</cp:lastPrinted>
  <dcterms:created xsi:type="dcterms:W3CDTF">2020-02-10T10:23:09Z</dcterms:created>
  <dcterms:modified xsi:type="dcterms:W3CDTF">2025-01-17T12:11:07Z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0x0101004D8A6AFE100AC04893A8398053EC507E</vt:lpwstr>
  </property>
  <property fmtid="{D5CDD505-2E9C-101B-9397-08002B2CF9AE}" pid="3" name="MediaServiceImageTags">
    <vt:lpwstr/>
  </property>
</Properties>
</file>